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7" r:id="rId3"/>
    <p:sldId id="258" r:id="rId4"/>
  </p:sldIdLst>
  <p:sldSz cx="12192000" cy="6858000"/>
  <p:notesSz cx="6858000" cy="9144000"/>
  <p:defaultTextStyle>
    <a:defPPr>
      <a:defRPr lang="ja-JP"/>
    </a:defPPr>
    <a:lvl1pPr marL="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37"/>
    <p:restoredTop sz="94694"/>
  </p:normalViewPr>
  <p:slideViewPr>
    <p:cSldViewPr snapToGrid="0">
      <p:cViewPr varScale="1">
        <p:scale>
          <a:sx n="96" d="100"/>
          <a:sy n="96" d="100"/>
        </p:scale>
        <p:origin x="200" y="71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タイトル スライド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>
            <a:extLst>
              <a:ext uri="{FF2B5EF4-FFF2-40B4-BE49-F238E27FC236}">
                <a16:creationId xmlns:a16="http://schemas.microsoft.com/office/drawing/2014/main" id="{F96440A9-FA61-58B2-CEB2-73609C3F517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kumimoji="1" lang="ja-JP" altLang="en-US"/>
              <a:t>マスター タイトルの書式設定</a:t>
            </a:r>
          </a:p>
        </p:txBody>
      </p:sp>
      <p:sp>
        <p:nvSpPr>
          <p:cNvPr id="3" name="字幕 2">
            <a:extLst>
              <a:ext uri="{FF2B5EF4-FFF2-40B4-BE49-F238E27FC236}">
                <a16:creationId xmlns:a16="http://schemas.microsoft.com/office/drawing/2014/main" id="{E113E372-310C-667A-9C80-918AB43A4A0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kumimoji="1" lang="ja-JP" altLang="en-US"/>
              <a:t>マスター サブタイトルの書式設定</a:t>
            </a:r>
          </a:p>
        </p:txBody>
      </p:sp>
      <p:sp>
        <p:nvSpPr>
          <p:cNvPr id="4" name="日付プレースホルダー 3">
            <a:extLst>
              <a:ext uri="{FF2B5EF4-FFF2-40B4-BE49-F238E27FC236}">
                <a16:creationId xmlns:a16="http://schemas.microsoft.com/office/drawing/2014/main" id="{603E901C-FEFE-DEB6-534B-E42616E0953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441DDC-1181-9044-B7F0-6708CB52B5BC}" type="datetimeFigureOut">
              <a:rPr kumimoji="1" lang="ja-JP" altLang="en-US" smtClean="0"/>
              <a:t>2025/4/23</a:t>
            </a:fld>
            <a:endParaRPr kumimoji="1" lang="ja-JP" altLang="en-US"/>
          </a:p>
        </p:txBody>
      </p:sp>
      <p:sp>
        <p:nvSpPr>
          <p:cNvPr id="5" name="フッター プレースホルダー 4">
            <a:extLst>
              <a:ext uri="{FF2B5EF4-FFF2-40B4-BE49-F238E27FC236}">
                <a16:creationId xmlns:a16="http://schemas.microsoft.com/office/drawing/2014/main" id="{23AD5D26-E65A-080E-2555-DD5E39074E8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ー 5">
            <a:extLst>
              <a:ext uri="{FF2B5EF4-FFF2-40B4-BE49-F238E27FC236}">
                <a16:creationId xmlns:a16="http://schemas.microsoft.com/office/drawing/2014/main" id="{DBE54719-AB1F-3895-6694-44D80F5BB97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928B59-3A36-C744-9929-520281A65B63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390172094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タイトルと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>
            <a:extLst>
              <a:ext uri="{FF2B5EF4-FFF2-40B4-BE49-F238E27FC236}">
                <a16:creationId xmlns:a16="http://schemas.microsoft.com/office/drawing/2014/main" id="{D7902E73-A33B-034F-F0E4-4770FED6B22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/>
              <a:t>マスター タイトルの書式設定</a:t>
            </a:r>
          </a:p>
        </p:txBody>
      </p:sp>
      <p:sp>
        <p:nvSpPr>
          <p:cNvPr id="3" name="コンテンツ プレースホルダー 2">
            <a:extLst>
              <a:ext uri="{FF2B5EF4-FFF2-40B4-BE49-F238E27FC236}">
                <a16:creationId xmlns:a16="http://schemas.microsoft.com/office/drawing/2014/main" id="{2359E2B9-25C9-28D7-53DC-7AEE5544A77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kumimoji="1" lang="ja-JP" altLang="en-US"/>
              <a:t>マスター テキストの書式設定</a:t>
            </a:r>
          </a:p>
          <a:p>
            <a:pPr lvl="1"/>
            <a:r>
              <a:rPr kumimoji="1" lang="ja-JP" altLang="en-US"/>
              <a:t>第 </a:t>
            </a:r>
            <a:r>
              <a:rPr kumimoji="1" lang="en-US" altLang="ja-JP"/>
              <a:t>2 </a:t>
            </a:r>
            <a:r>
              <a:rPr kumimoji="1" lang="ja-JP" altLang="en-US"/>
              <a:t>レベル</a:t>
            </a:r>
          </a:p>
          <a:p>
            <a:pPr lvl="2"/>
            <a:r>
              <a:rPr kumimoji="1" lang="ja-JP" altLang="en-US"/>
              <a:t>第 </a:t>
            </a:r>
            <a:r>
              <a:rPr kumimoji="1" lang="en-US" altLang="ja-JP"/>
              <a:t>3 </a:t>
            </a:r>
            <a:r>
              <a:rPr kumimoji="1" lang="ja-JP" altLang="en-US"/>
              <a:t>レベル</a:t>
            </a:r>
          </a:p>
          <a:p>
            <a:pPr lvl="3"/>
            <a:r>
              <a:rPr kumimoji="1" lang="ja-JP" altLang="en-US"/>
              <a:t>第 </a:t>
            </a:r>
            <a:r>
              <a:rPr kumimoji="1" lang="en-US" altLang="ja-JP"/>
              <a:t>4 </a:t>
            </a:r>
            <a:r>
              <a:rPr kumimoji="1" lang="ja-JP" altLang="en-US"/>
              <a:t>レベル</a:t>
            </a:r>
          </a:p>
          <a:p>
            <a:pPr lvl="4"/>
            <a:r>
              <a:rPr kumimoji="1" lang="ja-JP" altLang="en-US"/>
              <a:t>第 </a:t>
            </a:r>
            <a:r>
              <a:rPr kumimoji="1" lang="en-US" altLang="ja-JP"/>
              <a:t>5 </a:t>
            </a:r>
            <a:r>
              <a:rPr kumimoji="1" lang="ja-JP" altLang="en-US"/>
              <a:t>レベル</a:t>
            </a:r>
          </a:p>
        </p:txBody>
      </p:sp>
      <p:sp>
        <p:nvSpPr>
          <p:cNvPr id="4" name="日付プレースホルダー 3">
            <a:extLst>
              <a:ext uri="{FF2B5EF4-FFF2-40B4-BE49-F238E27FC236}">
                <a16:creationId xmlns:a16="http://schemas.microsoft.com/office/drawing/2014/main" id="{CD39C2A5-2389-8A14-7ED6-C8CB31914A6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441DDC-1181-9044-B7F0-6708CB52B5BC}" type="datetimeFigureOut">
              <a:rPr kumimoji="1" lang="ja-JP" altLang="en-US" smtClean="0"/>
              <a:t>2025/4/23</a:t>
            </a:fld>
            <a:endParaRPr kumimoji="1" lang="ja-JP" altLang="en-US"/>
          </a:p>
        </p:txBody>
      </p:sp>
      <p:sp>
        <p:nvSpPr>
          <p:cNvPr id="5" name="フッター プレースホルダー 4">
            <a:extLst>
              <a:ext uri="{FF2B5EF4-FFF2-40B4-BE49-F238E27FC236}">
                <a16:creationId xmlns:a16="http://schemas.microsoft.com/office/drawing/2014/main" id="{5369D719-CA9F-18F8-BD2E-DE977DA7F44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ー 5">
            <a:extLst>
              <a:ext uri="{FF2B5EF4-FFF2-40B4-BE49-F238E27FC236}">
                <a16:creationId xmlns:a16="http://schemas.microsoft.com/office/drawing/2014/main" id="{55A97C03-B63B-926A-9930-32B8DFE0C7D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928B59-3A36-C744-9929-520281A65B63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33680361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セクション見出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>
            <a:extLst>
              <a:ext uri="{FF2B5EF4-FFF2-40B4-BE49-F238E27FC236}">
                <a16:creationId xmlns:a16="http://schemas.microsoft.com/office/drawing/2014/main" id="{9C0E571D-CCC7-16C8-F3AA-8008BFC978D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kumimoji="1" lang="ja-JP" altLang="en-US"/>
              <a:t>マスター タイトルの書式設定</a:t>
            </a:r>
          </a:p>
        </p:txBody>
      </p:sp>
      <p:sp>
        <p:nvSpPr>
          <p:cNvPr id="3" name="テキスト プレースホルダー 2">
            <a:extLst>
              <a:ext uri="{FF2B5EF4-FFF2-40B4-BE49-F238E27FC236}">
                <a16:creationId xmlns:a16="http://schemas.microsoft.com/office/drawing/2014/main" id="{86EA56CE-F3D7-2750-81C7-6BD9A58BFCB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kumimoji="1" lang="ja-JP" altLang="en-US"/>
              <a:t>マスター テキストの書式設定</a:t>
            </a:r>
          </a:p>
        </p:txBody>
      </p:sp>
      <p:sp>
        <p:nvSpPr>
          <p:cNvPr id="4" name="日付プレースホルダー 3">
            <a:extLst>
              <a:ext uri="{FF2B5EF4-FFF2-40B4-BE49-F238E27FC236}">
                <a16:creationId xmlns:a16="http://schemas.microsoft.com/office/drawing/2014/main" id="{2F58F132-A62E-0813-4872-7A117481547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441DDC-1181-9044-B7F0-6708CB52B5BC}" type="datetimeFigureOut">
              <a:rPr kumimoji="1" lang="ja-JP" altLang="en-US" smtClean="0"/>
              <a:t>2025/4/23</a:t>
            </a:fld>
            <a:endParaRPr kumimoji="1" lang="ja-JP" altLang="en-US"/>
          </a:p>
        </p:txBody>
      </p:sp>
      <p:sp>
        <p:nvSpPr>
          <p:cNvPr id="5" name="フッター プレースホルダー 4">
            <a:extLst>
              <a:ext uri="{FF2B5EF4-FFF2-40B4-BE49-F238E27FC236}">
                <a16:creationId xmlns:a16="http://schemas.microsoft.com/office/drawing/2014/main" id="{EAA77790-1465-6F4A-88CB-F0D69433DA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ー 5">
            <a:extLst>
              <a:ext uri="{FF2B5EF4-FFF2-40B4-BE49-F238E27FC236}">
                <a16:creationId xmlns:a16="http://schemas.microsoft.com/office/drawing/2014/main" id="{593B7114-2B78-2015-A010-CD9042F80B4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928B59-3A36-C744-9929-520281A65B63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316210284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つの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>
            <a:extLst>
              <a:ext uri="{FF2B5EF4-FFF2-40B4-BE49-F238E27FC236}">
                <a16:creationId xmlns:a16="http://schemas.microsoft.com/office/drawing/2014/main" id="{B910A4C6-3729-117E-BDB4-24C3F7E9A86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/>
              <a:t>マスター タイトルの書式設定</a:t>
            </a:r>
          </a:p>
        </p:txBody>
      </p:sp>
      <p:sp>
        <p:nvSpPr>
          <p:cNvPr id="3" name="コンテンツ プレースホルダー 2">
            <a:extLst>
              <a:ext uri="{FF2B5EF4-FFF2-40B4-BE49-F238E27FC236}">
                <a16:creationId xmlns:a16="http://schemas.microsoft.com/office/drawing/2014/main" id="{DDB9A8D0-450E-3780-AC7E-64F3EEAB274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kumimoji="1" lang="ja-JP" altLang="en-US"/>
              <a:t>マスター テキストの書式設定</a:t>
            </a:r>
          </a:p>
          <a:p>
            <a:pPr lvl="1"/>
            <a:r>
              <a:rPr kumimoji="1" lang="ja-JP" altLang="en-US"/>
              <a:t>第 </a:t>
            </a:r>
            <a:r>
              <a:rPr kumimoji="1" lang="en-US" altLang="ja-JP"/>
              <a:t>2 </a:t>
            </a:r>
            <a:r>
              <a:rPr kumimoji="1" lang="ja-JP" altLang="en-US"/>
              <a:t>レベル</a:t>
            </a:r>
          </a:p>
          <a:p>
            <a:pPr lvl="2"/>
            <a:r>
              <a:rPr kumimoji="1" lang="ja-JP" altLang="en-US"/>
              <a:t>第 </a:t>
            </a:r>
            <a:r>
              <a:rPr kumimoji="1" lang="en-US" altLang="ja-JP"/>
              <a:t>3 </a:t>
            </a:r>
            <a:r>
              <a:rPr kumimoji="1" lang="ja-JP" altLang="en-US"/>
              <a:t>レベル</a:t>
            </a:r>
          </a:p>
          <a:p>
            <a:pPr lvl="3"/>
            <a:r>
              <a:rPr kumimoji="1" lang="ja-JP" altLang="en-US"/>
              <a:t>第 </a:t>
            </a:r>
            <a:r>
              <a:rPr kumimoji="1" lang="en-US" altLang="ja-JP"/>
              <a:t>4 </a:t>
            </a:r>
            <a:r>
              <a:rPr kumimoji="1" lang="ja-JP" altLang="en-US"/>
              <a:t>レベル</a:t>
            </a:r>
          </a:p>
          <a:p>
            <a:pPr lvl="4"/>
            <a:r>
              <a:rPr kumimoji="1" lang="ja-JP" altLang="en-US"/>
              <a:t>第 </a:t>
            </a:r>
            <a:r>
              <a:rPr kumimoji="1" lang="en-US" altLang="ja-JP"/>
              <a:t>5 </a:t>
            </a:r>
            <a:r>
              <a:rPr kumimoji="1" lang="ja-JP" altLang="en-US"/>
              <a:t>レベル</a:t>
            </a:r>
          </a:p>
        </p:txBody>
      </p:sp>
      <p:sp>
        <p:nvSpPr>
          <p:cNvPr id="4" name="コンテンツ プレースホルダー 3">
            <a:extLst>
              <a:ext uri="{FF2B5EF4-FFF2-40B4-BE49-F238E27FC236}">
                <a16:creationId xmlns:a16="http://schemas.microsoft.com/office/drawing/2014/main" id="{EDCADE71-A1C9-89C2-7E3A-140B0D1DEC0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kumimoji="1" lang="ja-JP" altLang="en-US"/>
              <a:t>マスター テキストの書式設定</a:t>
            </a:r>
          </a:p>
          <a:p>
            <a:pPr lvl="1"/>
            <a:r>
              <a:rPr kumimoji="1" lang="ja-JP" altLang="en-US"/>
              <a:t>第 </a:t>
            </a:r>
            <a:r>
              <a:rPr kumimoji="1" lang="en-US" altLang="ja-JP"/>
              <a:t>2 </a:t>
            </a:r>
            <a:r>
              <a:rPr kumimoji="1" lang="ja-JP" altLang="en-US"/>
              <a:t>レベル</a:t>
            </a:r>
          </a:p>
          <a:p>
            <a:pPr lvl="2"/>
            <a:r>
              <a:rPr kumimoji="1" lang="ja-JP" altLang="en-US"/>
              <a:t>第 </a:t>
            </a:r>
            <a:r>
              <a:rPr kumimoji="1" lang="en-US" altLang="ja-JP"/>
              <a:t>3 </a:t>
            </a:r>
            <a:r>
              <a:rPr kumimoji="1" lang="ja-JP" altLang="en-US"/>
              <a:t>レベル</a:t>
            </a:r>
          </a:p>
          <a:p>
            <a:pPr lvl="3"/>
            <a:r>
              <a:rPr kumimoji="1" lang="ja-JP" altLang="en-US"/>
              <a:t>第 </a:t>
            </a:r>
            <a:r>
              <a:rPr kumimoji="1" lang="en-US" altLang="ja-JP"/>
              <a:t>4 </a:t>
            </a:r>
            <a:r>
              <a:rPr kumimoji="1" lang="ja-JP" altLang="en-US"/>
              <a:t>レベル</a:t>
            </a:r>
          </a:p>
          <a:p>
            <a:pPr lvl="4"/>
            <a:r>
              <a:rPr kumimoji="1" lang="ja-JP" altLang="en-US"/>
              <a:t>第 </a:t>
            </a:r>
            <a:r>
              <a:rPr kumimoji="1" lang="en-US" altLang="ja-JP"/>
              <a:t>5 </a:t>
            </a:r>
            <a:r>
              <a:rPr kumimoji="1" lang="ja-JP" altLang="en-US"/>
              <a:t>レベル</a:t>
            </a:r>
          </a:p>
        </p:txBody>
      </p:sp>
      <p:sp>
        <p:nvSpPr>
          <p:cNvPr id="5" name="日付プレースホルダー 4">
            <a:extLst>
              <a:ext uri="{FF2B5EF4-FFF2-40B4-BE49-F238E27FC236}">
                <a16:creationId xmlns:a16="http://schemas.microsoft.com/office/drawing/2014/main" id="{02064AA3-2890-731C-DDA6-D0BE4491781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441DDC-1181-9044-B7F0-6708CB52B5BC}" type="datetimeFigureOut">
              <a:rPr kumimoji="1" lang="ja-JP" altLang="en-US" smtClean="0"/>
              <a:t>2025/4/23</a:t>
            </a:fld>
            <a:endParaRPr kumimoji="1" lang="ja-JP" altLang="en-US"/>
          </a:p>
        </p:txBody>
      </p:sp>
      <p:sp>
        <p:nvSpPr>
          <p:cNvPr id="6" name="フッター プレースホルダー 5">
            <a:extLst>
              <a:ext uri="{FF2B5EF4-FFF2-40B4-BE49-F238E27FC236}">
                <a16:creationId xmlns:a16="http://schemas.microsoft.com/office/drawing/2014/main" id="{33772904-6A7D-2A49-F41A-399303BC19E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7" name="スライド番号プレースホルダー 6">
            <a:extLst>
              <a:ext uri="{FF2B5EF4-FFF2-40B4-BE49-F238E27FC236}">
                <a16:creationId xmlns:a16="http://schemas.microsoft.com/office/drawing/2014/main" id="{6D74514C-4B23-DA53-D905-B467115F711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928B59-3A36-C744-9929-520281A65B63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42779341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>
            <a:extLst>
              <a:ext uri="{FF2B5EF4-FFF2-40B4-BE49-F238E27FC236}">
                <a16:creationId xmlns:a16="http://schemas.microsoft.com/office/drawing/2014/main" id="{FD797773-4915-1FFF-A59D-1EE6485E5F2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kumimoji="1" lang="ja-JP" altLang="en-US"/>
              <a:t>マスター タイトルの書式設定</a:t>
            </a:r>
          </a:p>
        </p:txBody>
      </p:sp>
      <p:sp>
        <p:nvSpPr>
          <p:cNvPr id="3" name="テキスト プレースホルダー 2">
            <a:extLst>
              <a:ext uri="{FF2B5EF4-FFF2-40B4-BE49-F238E27FC236}">
                <a16:creationId xmlns:a16="http://schemas.microsoft.com/office/drawing/2014/main" id="{685C2B7B-070E-1E32-3523-081C8EB9163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kumimoji="1" lang="ja-JP" altLang="en-US"/>
              <a:t>マスター テキストの書式設定</a:t>
            </a:r>
          </a:p>
        </p:txBody>
      </p:sp>
      <p:sp>
        <p:nvSpPr>
          <p:cNvPr id="4" name="コンテンツ プレースホルダー 3">
            <a:extLst>
              <a:ext uri="{FF2B5EF4-FFF2-40B4-BE49-F238E27FC236}">
                <a16:creationId xmlns:a16="http://schemas.microsoft.com/office/drawing/2014/main" id="{93261372-92B6-F31A-107D-8CD1923CF29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kumimoji="1" lang="ja-JP" altLang="en-US"/>
              <a:t>マスター テキストの書式設定</a:t>
            </a:r>
          </a:p>
          <a:p>
            <a:pPr lvl="1"/>
            <a:r>
              <a:rPr kumimoji="1" lang="ja-JP" altLang="en-US"/>
              <a:t>第 </a:t>
            </a:r>
            <a:r>
              <a:rPr kumimoji="1" lang="en-US" altLang="ja-JP"/>
              <a:t>2 </a:t>
            </a:r>
            <a:r>
              <a:rPr kumimoji="1" lang="ja-JP" altLang="en-US"/>
              <a:t>レベル</a:t>
            </a:r>
          </a:p>
          <a:p>
            <a:pPr lvl="2"/>
            <a:r>
              <a:rPr kumimoji="1" lang="ja-JP" altLang="en-US"/>
              <a:t>第 </a:t>
            </a:r>
            <a:r>
              <a:rPr kumimoji="1" lang="en-US" altLang="ja-JP"/>
              <a:t>3 </a:t>
            </a:r>
            <a:r>
              <a:rPr kumimoji="1" lang="ja-JP" altLang="en-US"/>
              <a:t>レベル</a:t>
            </a:r>
          </a:p>
          <a:p>
            <a:pPr lvl="3"/>
            <a:r>
              <a:rPr kumimoji="1" lang="ja-JP" altLang="en-US"/>
              <a:t>第 </a:t>
            </a:r>
            <a:r>
              <a:rPr kumimoji="1" lang="en-US" altLang="ja-JP"/>
              <a:t>4 </a:t>
            </a:r>
            <a:r>
              <a:rPr kumimoji="1" lang="ja-JP" altLang="en-US"/>
              <a:t>レベル</a:t>
            </a:r>
          </a:p>
          <a:p>
            <a:pPr lvl="4"/>
            <a:r>
              <a:rPr kumimoji="1" lang="ja-JP" altLang="en-US"/>
              <a:t>第 </a:t>
            </a:r>
            <a:r>
              <a:rPr kumimoji="1" lang="en-US" altLang="ja-JP"/>
              <a:t>5 </a:t>
            </a:r>
            <a:r>
              <a:rPr kumimoji="1" lang="ja-JP" altLang="en-US"/>
              <a:t>レベル</a:t>
            </a:r>
          </a:p>
        </p:txBody>
      </p:sp>
      <p:sp>
        <p:nvSpPr>
          <p:cNvPr id="5" name="テキスト プレースホルダー 4">
            <a:extLst>
              <a:ext uri="{FF2B5EF4-FFF2-40B4-BE49-F238E27FC236}">
                <a16:creationId xmlns:a16="http://schemas.microsoft.com/office/drawing/2014/main" id="{5DD1CC2D-7A43-51A7-F152-153A23E9AE92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kumimoji="1" lang="ja-JP" altLang="en-US"/>
              <a:t>マスター テキストの書式設定</a:t>
            </a:r>
          </a:p>
        </p:txBody>
      </p:sp>
      <p:sp>
        <p:nvSpPr>
          <p:cNvPr id="6" name="コンテンツ プレースホルダー 5">
            <a:extLst>
              <a:ext uri="{FF2B5EF4-FFF2-40B4-BE49-F238E27FC236}">
                <a16:creationId xmlns:a16="http://schemas.microsoft.com/office/drawing/2014/main" id="{49BE2FFB-BD8F-DDD1-59F8-A96236E8B030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kumimoji="1" lang="ja-JP" altLang="en-US"/>
              <a:t>マスター テキストの書式設定</a:t>
            </a:r>
          </a:p>
          <a:p>
            <a:pPr lvl="1"/>
            <a:r>
              <a:rPr kumimoji="1" lang="ja-JP" altLang="en-US"/>
              <a:t>第 </a:t>
            </a:r>
            <a:r>
              <a:rPr kumimoji="1" lang="en-US" altLang="ja-JP"/>
              <a:t>2 </a:t>
            </a:r>
            <a:r>
              <a:rPr kumimoji="1" lang="ja-JP" altLang="en-US"/>
              <a:t>レベル</a:t>
            </a:r>
          </a:p>
          <a:p>
            <a:pPr lvl="2"/>
            <a:r>
              <a:rPr kumimoji="1" lang="ja-JP" altLang="en-US"/>
              <a:t>第 </a:t>
            </a:r>
            <a:r>
              <a:rPr kumimoji="1" lang="en-US" altLang="ja-JP"/>
              <a:t>3 </a:t>
            </a:r>
            <a:r>
              <a:rPr kumimoji="1" lang="ja-JP" altLang="en-US"/>
              <a:t>レベル</a:t>
            </a:r>
          </a:p>
          <a:p>
            <a:pPr lvl="3"/>
            <a:r>
              <a:rPr kumimoji="1" lang="ja-JP" altLang="en-US"/>
              <a:t>第 </a:t>
            </a:r>
            <a:r>
              <a:rPr kumimoji="1" lang="en-US" altLang="ja-JP"/>
              <a:t>4 </a:t>
            </a:r>
            <a:r>
              <a:rPr kumimoji="1" lang="ja-JP" altLang="en-US"/>
              <a:t>レベル</a:t>
            </a:r>
          </a:p>
          <a:p>
            <a:pPr lvl="4"/>
            <a:r>
              <a:rPr kumimoji="1" lang="ja-JP" altLang="en-US"/>
              <a:t>第 </a:t>
            </a:r>
            <a:r>
              <a:rPr kumimoji="1" lang="en-US" altLang="ja-JP"/>
              <a:t>5 </a:t>
            </a:r>
            <a:r>
              <a:rPr kumimoji="1" lang="ja-JP" altLang="en-US"/>
              <a:t>レベル</a:t>
            </a:r>
          </a:p>
        </p:txBody>
      </p:sp>
      <p:sp>
        <p:nvSpPr>
          <p:cNvPr id="7" name="日付プレースホルダー 6">
            <a:extLst>
              <a:ext uri="{FF2B5EF4-FFF2-40B4-BE49-F238E27FC236}">
                <a16:creationId xmlns:a16="http://schemas.microsoft.com/office/drawing/2014/main" id="{709D6DB5-3EA6-C3DA-9AE3-DEF6AC9D02D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441DDC-1181-9044-B7F0-6708CB52B5BC}" type="datetimeFigureOut">
              <a:rPr kumimoji="1" lang="ja-JP" altLang="en-US" smtClean="0"/>
              <a:t>2025/4/23</a:t>
            </a:fld>
            <a:endParaRPr kumimoji="1" lang="ja-JP" altLang="en-US"/>
          </a:p>
        </p:txBody>
      </p:sp>
      <p:sp>
        <p:nvSpPr>
          <p:cNvPr id="8" name="フッター プレースホルダー 7">
            <a:extLst>
              <a:ext uri="{FF2B5EF4-FFF2-40B4-BE49-F238E27FC236}">
                <a16:creationId xmlns:a16="http://schemas.microsoft.com/office/drawing/2014/main" id="{7C3C0C00-5B80-5438-4714-3F680A591F2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9" name="スライド番号プレースホルダー 8">
            <a:extLst>
              <a:ext uri="{FF2B5EF4-FFF2-40B4-BE49-F238E27FC236}">
                <a16:creationId xmlns:a16="http://schemas.microsoft.com/office/drawing/2014/main" id="{1FD6098D-2A22-19F6-7A04-E154CD5A683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928B59-3A36-C744-9929-520281A65B63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93282941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タイトルのみ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>
            <a:extLst>
              <a:ext uri="{FF2B5EF4-FFF2-40B4-BE49-F238E27FC236}">
                <a16:creationId xmlns:a16="http://schemas.microsoft.com/office/drawing/2014/main" id="{80D2CE92-4801-1027-3E1B-BDAA6C5DC5C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/>
              <a:t>マスター タイトルの書式設定</a:t>
            </a:r>
          </a:p>
        </p:txBody>
      </p:sp>
      <p:sp>
        <p:nvSpPr>
          <p:cNvPr id="3" name="日付プレースホルダー 2">
            <a:extLst>
              <a:ext uri="{FF2B5EF4-FFF2-40B4-BE49-F238E27FC236}">
                <a16:creationId xmlns:a16="http://schemas.microsoft.com/office/drawing/2014/main" id="{9FA6503F-1528-EFFF-5160-84FB518B91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441DDC-1181-9044-B7F0-6708CB52B5BC}" type="datetimeFigureOut">
              <a:rPr kumimoji="1" lang="ja-JP" altLang="en-US" smtClean="0"/>
              <a:t>2025/4/23</a:t>
            </a:fld>
            <a:endParaRPr kumimoji="1" lang="ja-JP" altLang="en-US"/>
          </a:p>
        </p:txBody>
      </p:sp>
      <p:sp>
        <p:nvSpPr>
          <p:cNvPr id="4" name="フッター プレースホルダー 3">
            <a:extLst>
              <a:ext uri="{FF2B5EF4-FFF2-40B4-BE49-F238E27FC236}">
                <a16:creationId xmlns:a16="http://schemas.microsoft.com/office/drawing/2014/main" id="{25757EE5-3C94-A250-C3A6-9C261ECA5D7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5" name="スライド番号プレースホルダー 4">
            <a:extLst>
              <a:ext uri="{FF2B5EF4-FFF2-40B4-BE49-F238E27FC236}">
                <a16:creationId xmlns:a16="http://schemas.microsoft.com/office/drawing/2014/main" id="{F3C4D090-48B0-2C24-FFB8-6DE3F412027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928B59-3A36-C744-9929-520281A65B63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66721696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白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付プレースホルダー 1">
            <a:extLst>
              <a:ext uri="{FF2B5EF4-FFF2-40B4-BE49-F238E27FC236}">
                <a16:creationId xmlns:a16="http://schemas.microsoft.com/office/drawing/2014/main" id="{664678E4-ED5B-1890-4CE2-BC9B3B25551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441DDC-1181-9044-B7F0-6708CB52B5BC}" type="datetimeFigureOut">
              <a:rPr kumimoji="1" lang="ja-JP" altLang="en-US" smtClean="0"/>
              <a:t>2025/4/23</a:t>
            </a:fld>
            <a:endParaRPr kumimoji="1" lang="ja-JP" altLang="en-US"/>
          </a:p>
        </p:txBody>
      </p:sp>
      <p:sp>
        <p:nvSpPr>
          <p:cNvPr id="3" name="フッター プレースホルダー 2">
            <a:extLst>
              <a:ext uri="{FF2B5EF4-FFF2-40B4-BE49-F238E27FC236}">
                <a16:creationId xmlns:a16="http://schemas.microsoft.com/office/drawing/2014/main" id="{88BA4039-BC86-8649-FD03-97477B0D002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4" name="スライド番号プレースホルダー 3">
            <a:extLst>
              <a:ext uri="{FF2B5EF4-FFF2-40B4-BE49-F238E27FC236}">
                <a16:creationId xmlns:a16="http://schemas.microsoft.com/office/drawing/2014/main" id="{E9EFF613-EB65-9759-DF77-0D7974F760C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928B59-3A36-C744-9929-520281A65B63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421603951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タイトル付きの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>
            <a:extLst>
              <a:ext uri="{FF2B5EF4-FFF2-40B4-BE49-F238E27FC236}">
                <a16:creationId xmlns:a16="http://schemas.microsoft.com/office/drawing/2014/main" id="{2DAB2BAC-68F1-B01A-184B-1A9D1EC4B7F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kumimoji="1" lang="ja-JP" altLang="en-US"/>
              <a:t>マスター タイトルの書式設定</a:t>
            </a:r>
          </a:p>
        </p:txBody>
      </p:sp>
      <p:sp>
        <p:nvSpPr>
          <p:cNvPr id="3" name="コンテンツ プレースホルダー 2">
            <a:extLst>
              <a:ext uri="{FF2B5EF4-FFF2-40B4-BE49-F238E27FC236}">
                <a16:creationId xmlns:a16="http://schemas.microsoft.com/office/drawing/2014/main" id="{7A94D759-85F8-1EF2-B7E5-278E335D452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kumimoji="1" lang="ja-JP" altLang="en-US"/>
              <a:t>マスター テキストの書式設定</a:t>
            </a:r>
          </a:p>
          <a:p>
            <a:pPr lvl="1"/>
            <a:r>
              <a:rPr kumimoji="1" lang="ja-JP" altLang="en-US"/>
              <a:t>第 </a:t>
            </a:r>
            <a:r>
              <a:rPr kumimoji="1" lang="en-US" altLang="ja-JP"/>
              <a:t>2 </a:t>
            </a:r>
            <a:r>
              <a:rPr kumimoji="1" lang="ja-JP" altLang="en-US"/>
              <a:t>レベル</a:t>
            </a:r>
          </a:p>
          <a:p>
            <a:pPr lvl="2"/>
            <a:r>
              <a:rPr kumimoji="1" lang="ja-JP" altLang="en-US"/>
              <a:t>第 </a:t>
            </a:r>
            <a:r>
              <a:rPr kumimoji="1" lang="en-US" altLang="ja-JP"/>
              <a:t>3 </a:t>
            </a:r>
            <a:r>
              <a:rPr kumimoji="1" lang="ja-JP" altLang="en-US"/>
              <a:t>レベル</a:t>
            </a:r>
          </a:p>
          <a:p>
            <a:pPr lvl="3"/>
            <a:r>
              <a:rPr kumimoji="1" lang="ja-JP" altLang="en-US"/>
              <a:t>第 </a:t>
            </a:r>
            <a:r>
              <a:rPr kumimoji="1" lang="en-US" altLang="ja-JP"/>
              <a:t>4 </a:t>
            </a:r>
            <a:r>
              <a:rPr kumimoji="1" lang="ja-JP" altLang="en-US"/>
              <a:t>レベル</a:t>
            </a:r>
          </a:p>
          <a:p>
            <a:pPr lvl="4"/>
            <a:r>
              <a:rPr kumimoji="1" lang="ja-JP" altLang="en-US"/>
              <a:t>第 </a:t>
            </a:r>
            <a:r>
              <a:rPr kumimoji="1" lang="en-US" altLang="ja-JP"/>
              <a:t>5 </a:t>
            </a:r>
            <a:r>
              <a:rPr kumimoji="1" lang="ja-JP" altLang="en-US"/>
              <a:t>レベル</a:t>
            </a:r>
          </a:p>
        </p:txBody>
      </p:sp>
      <p:sp>
        <p:nvSpPr>
          <p:cNvPr id="4" name="テキスト プレースホルダー 3">
            <a:extLst>
              <a:ext uri="{FF2B5EF4-FFF2-40B4-BE49-F238E27FC236}">
                <a16:creationId xmlns:a16="http://schemas.microsoft.com/office/drawing/2014/main" id="{9B7DEEF2-87A0-B6CA-8083-64A6A5253E3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kumimoji="1" lang="ja-JP" altLang="en-US"/>
              <a:t>マスター テキストの書式設定</a:t>
            </a:r>
          </a:p>
        </p:txBody>
      </p:sp>
      <p:sp>
        <p:nvSpPr>
          <p:cNvPr id="5" name="日付プレースホルダー 4">
            <a:extLst>
              <a:ext uri="{FF2B5EF4-FFF2-40B4-BE49-F238E27FC236}">
                <a16:creationId xmlns:a16="http://schemas.microsoft.com/office/drawing/2014/main" id="{8260B18E-29D7-B27A-C370-9E872ABCD5C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441DDC-1181-9044-B7F0-6708CB52B5BC}" type="datetimeFigureOut">
              <a:rPr kumimoji="1" lang="ja-JP" altLang="en-US" smtClean="0"/>
              <a:t>2025/4/23</a:t>
            </a:fld>
            <a:endParaRPr kumimoji="1" lang="ja-JP" altLang="en-US"/>
          </a:p>
        </p:txBody>
      </p:sp>
      <p:sp>
        <p:nvSpPr>
          <p:cNvPr id="6" name="フッター プレースホルダー 5">
            <a:extLst>
              <a:ext uri="{FF2B5EF4-FFF2-40B4-BE49-F238E27FC236}">
                <a16:creationId xmlns:a16="http://schemas.microsoft.com/office/drawing/2014/main" id="{194BDB03-09E2-CDB5-DC19-63D55A01A0F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7" name="スライド番号プレースホルダー 6">
            <a:extLst>
              <a:ext uri="{FF2B5EF4-FFF2-40B4-BE49-F238E27FC236}">
                <a16:creationId xmlns:a16="http://schemas.microsoft.com/office/drawing/2014/main" id="{64446E49-10BD-FEDA-3310-77CF6E645E6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928B59-3A36-C744-9929-520281A65B63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46765803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タイトル付きの図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>
            <a:extLst>
              <a:ext uri="{FF2B5EF4-FFF2-40B4-BE49-F238E27FC236}">
                <a16:creationId xmlns:a16="http://schemas.microsoft.com/office/drawing/2014/main" id="{67D8CC86-DC0F-73F1-45A4-EB131CDC319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kumimoji="1" lang="ja-JP" altLang="en-US"/>
              <a:t>マスター タイトルの書式設定</a:t>
            </a:r>
          </a:p>
        </p:txBody>
      </p:sp>
      <p:sp>
        <p:nvSpPr>
          <p:cNvPr id="3" name="図プレースホルダー 2">
            <a:extLst>
              <a:ext uri="{FF2B5EF4-FFF2-40B4-BE49-F238E27FC236}">
                <a16:creationId xmlns:a16="http://schemas.microsoft.com/office/drawing/2014/main" id="{1E831461-CA6E-4C6E-C1C4-C3CEF476C85C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kumimoji="1" lang="ja-JP" altLang="en-US"/>
          </a:p>
        </p:txBody>
      </p:sp>
      <p:sp>
        <p:nvSpPr>
          <p:cNvPr id="4" name="テキスト プレースホルダー 3">
            <a:extLst>
              <a:ext uri="{FF2B5EF4-FFF2-40B4-BE49-F238E27FC236}">
                <a16:creationId xmlns:a16="http://schemas.microsoft.com/office/drawing/2014/main" id="{368064EB-B6CE-8CAF-17DE-FCCEEBEC4B1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kumimoji="1" lang="ja-JP" altLang="en-US"/>
              <a:t>マスター テキストの書式設定</a:t>
            </a:r>
          </a:p>
        </p:txBody>
      </p:sp>
      <p:sp>
        <p:nvSpPr>
          <p:cNvPr id="5" name="日付プレースホルダー 4">
            <a:extLst>
              <a:ext uri="{FF2B5EF4-FFF2-40B4-BE49-F238E27FC236}">
                <a16:creationId xmlns:a16="http://schemas.microsoft.com/office/drawing/2014/main" id="{48B0ECFF-EE2F-18FF-7358-B10738FF5CB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441DDC-1181-9044-B7F0-6708CB52B5BC}" type="datetimeFigureOut">
              <a:rPr kumimoji="1" lang="ja-JP" altLang="en-US" smtClean="0"/>
              <a:t>2025/4/23</a:t>
            </a:fld>
            <a:endParaRPr kumimoji="1" lang="ja-JP" altLang="en-US"/>
          </a:p>
        </p:txBody>
      </p:sp>
      <p:sp>
        <p:nvSpPr>
          <p:cNvPr id="6" name="フッター プレースホルダー 5">
            <a:extLst>
              <a:ext uri="{FF2B5EF4-FFF2-40B4-BE49-F238E27FC236}">
                <a16:creationId xmlns:a16="http://schemas.microsoft.com/office/drawing/2014/main" id="{5A559A8F-8AC0-B3B5-BC94-708AE807B86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7" name="スライド番号プレースホルダー 6">
            <a:extLst>
              <a:ext uri="{FF2B5EF4-FFF2-40B4-BE49-F238E27FC236}">
                <a16:creationId xmlns:a16="http://schemas.microsoft.com/office/drawing/2014/main" id="{73FEAD0D-836E-BC76-9703-CED411AE62B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928B59-3A36-C744-9929-520281A65B63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378398843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タイトルと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>
            <a:extLst>
              <a:ext uri="{FF2B5EF4-FFF2-40B4-BE49-F238E27FC236}">
                <a16:creationId xmlns:a16="http://schemas.microsoft.com/office/drawing/2014/main" id="{D99E400A-A779-1546-F9AC-B31745A3CA5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/>
              <a:t>マスター タイトルの書式設定</a:t>
            </a:r>
          </a:p>
        </p:txBody>
      </p:sp>
      <p:sp>
        <p:nvSpPr>
          <p:cNvPr id="3" name="縦書きテキスト プレースホルダー 2">
            <a:extLst>
              <a:ext uri="{FF2B5EF4-FFF2-40B4-BE49-F238E27FC236}">
                <a16:creationId xmlns:a16="http://schemas.microsoft.com/office/drawing/2014/main" id="{847EE7FB-4A3E-4CB9-D083-283C3B390A8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kumimoji="1" lang="ja-JP" altLang="en-US"/>
              <a:t>マスター テキストの書式設定</a:t>
            </a:r>
          </a:p>
          <a:p>
            <a:pPr lvl="1"/>
            <a:r>
              <a:rPr kumimoji="1" lang="ja-JP" altLang="en-US"/>
              <a:t>第 </a:t>
            </a:r>
            <a:r>
              <a:rPr kumimoji="1" lang="en-US" altLang="ja-JP"/>
              <a:t>2 </a:t>
            </a:r>
            <a:r>
              <a:rPr kumimoji="1" lang="ja-JP" altLang="en-US"/>
              <a:t>レベル</a:t>
            </a:r>
          </a:p>
          <a:p>
            <a:pPr lvl="2"/>
            <a:r>
              <a:rPr kumimoji="1" lang="ja-JP" altLang="en-US"/>
              <a:t>第 </a:t>
            </a:r>
            <a:r>
              <a:rPr kumimoji="1" lang="en-US" altLang="ja-JP"/>
              <a:t>3 </a:t>
            </a:r>
            <a:r>
              <a:rPr kumimoji="1" lang="ja-JP" altLang="en-US"/>
              <a:t>レベル</a:t>
            </a:r>
          </a:p>
          <a:p>
            <a:pPr lvl="3"/>
            <a:r>
              <a:rPr kumimoji="1" lang="ja-JP" altLang="en-US"/>
              <a:t>第 </a:t>
            </a:r>
            <a:r>
              <a:rPr kumimoji="1" lang="en-US" altLang="ja-JP"/>
              <a:t>4 </a:t>
            </a:r>
            <a:r>
              <a:rPr kumimoji="1" lang="ja-JP" altLang="en-US"/>
              <a:t>レベル</a:t>
            </a:r>
          </a:p>
          <a:p>
            <a:pPr lvl="4"/>
            <a:r>
              <a:rPr kumimoji="1" lang="ja-JP" altLang="en-US"/>
              <a:t>第 </a:t>
            </a:r>
            <a:r>
              <a:rPr kumimoji="1" lang="en-US" altLang="ja-JP"/>
              <a:t>5 </a:t>
            </a:r>
            <a:r>
              <a:rPr kumimoji="1" lang="ja-JP" altLang="en-US"/>
              <a:t>レベル</a:t>
            </a:r>
          </a:p>
        </p:txBody>
      </p:sp>
      <p:sp>
        <p:nvSpPr>
          <p:cNvPr id="4" name="日付プレースホルダー 3">
            <a:extLst>
              <a:ext uri="{FF2B5EF4-FFF2-40B4-BE49-F238E27FC236}">
                <a16:creationId xmlns:a16="http://schemas.microsoft.com/office/drawing/2014/main" id="{7B870FC5-389C-A469-4D44-7268FA673DB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441DDC-1181-9044-B7F0-6708CB52B5BC}" type="datetimeFigureOut">
              <a:rPr kumimoji="1" lang="ja-JP" altLang="en-US" smtClean="0"/>
              <a:t>2025/4/23</a:t>
            </a:fld>
            <a:endParaRPr kumimoji="1" lang="ja-JP" altLang="en-US"/>
          </a:p>
        </p:txBody>
      </p:sp>
      <p:sp>
        <p:nvSpPr>
          <p:cNvPr id="5" name="フッター プレースホルダー 4">
            <a:extLst>
              <a:ext uri="{FF2B5EF4-FFF2-40B4-BE49-F238E27FC236}">
                <a16:creationId xmlns:a16="http://schemas.microsoft.com/office/drawing/2014/main" id="{CA720816-CBC8-A93E-C2F2-6E01EEE8A02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ー 5">
            <a:extLst>
              <a:ext uri="{FF2B5EF4-FFF2-40B4-BE49-F238E27FC236}">
                <a16:creationId xmlns:a16="http://schemas.microsoft.com/office/drawing/2014/main" id="{9FB8436F-533A-8795-B4DF-7026C86BF04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928B59-3A36-C744-9929-520281A65B63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342864939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縦書きタイトルと&#10;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縦書きタイトル 1">
            <a:extLst>
              <a:ext uri="{FF2B5EF4-FFF2-40B4-BE49-F238E27FC236}">
                <a16:creationId xmlns:a16="http://schemas.microsoft.com/office/drawing/2014/main" id="{B3102449-55BA-BBB3-7C0C-FD4FDC8538A3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kumimoji="1" lang="ja-JP" altLang="en-US"/>
              <a:t>マスター タイトルの書式設定</a:t>
            </a:r>
          </a:p>
        </p:txBody>
      </p:sp>
      <p:sp>
        <p:nvSpPr>
          <p:cNvPr id="3" name="縦書きテキスト プレースホルダー 2">
            <a:extLst>
              <a:ext uri="{FF2B5EF4-FFF2-40B4-BE49-F238E27FC236}">
                <a16:creationId xmlns:a16="http://schemas.microsoft.com/office/drawing/2014/main" id="{B03655BA-CCED-3264-31C7-E64AAE19E26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kumimoji="1" lang="ja-JP" altLang="en-US"/>
              <a:t>マスター テキストの書式設定</a:t>
            </a:r>
          </a:p>
          <a:p>
            <a:pPr lvl="1"/>
            <a:r>
              <a:rPr kumimoji="1" lang="ja-JP" altLang="en-US"/>
              <a:t>第 </a:t>
            </a:r>
            <a:r>
              <a:rPr kumimoji="1" lang="en-US" altLang="ja-JP"/>
              <a:t>2 </a:t>
            </a:r>
            <a:r>
              <a:rPr kumimoji="1" lang="ja-JP" altLang="en-US"/>
              <a:t>レベル</a:t>
            </a:r>
          </a:p>
          <a:p>
            <a:pPr lvl="2"/>
            <a:r>
              <a:rPr kumimoji="1" lang="ja-JP" altLang="en-US"/>
              <a:t>第 </a:t>
            </a:r>
            <a:r>
              <a:rPr kumimoji="1" lang="en-US" altLang="ja-JP"/>
              <a:t>3 </a:t>
            </a:r>
            <a:r>
              <a:rPr kumimoji="1" lang="ja-JP" altLang="en-US"/>
              <a:t>レベル</a:t>
            </a:r>
          </a:p>
          <a:p>
            <a:pPr lvl="3"/>
            <a:r>
              <a:rPr kumimoji="1" lang="ja-JP" altLang="en-US"/>
              <a:t>第 </a:t>
            </a:r>
            <a:r>
              <a:rPr kumimoji="1" lang="en-US" altLang="ja-JP"/>
              <a:t>4 </a:t>
            </a:r>
            <a:r>
              <a:rPr kumimoji="1" lang="ja-JP" altLang="en-US"/>
              <a:t>レベル</a:t>
            </a:r>
          </a:p>
          <a:p>
            <a:pPr lvl="4"/>
            <a:r>
              <a:rPr kumimoji="1" lang="ja-JP" altLang="en-US"/>
              <a:t>第 </a:t>
            </a:r>
            <a:r>
              <a:rPr kumimoji="1" lang="en-US" altLang="ja-JP"/>
              <a:t>5 </a:t>
            </a:r>
            <a:r>
              <a:rPr kumimoji="1" lang="ja-JP" altLang="en-US"/>
              <a:t>レベル</a:t>
            </a:r>
          </a:p>
        </p:txBody>
      </p:sp>
      <p:sp>
        <p:nvSpPr>
          <p:cNvPr id="4" name="日付プレースホルダー 3">
            <a:extLst>
              <a:ext uri="{FF2B5EF4-FFF2-40B4-BE49-F238E27FC236}">
                <a16:creationId xmlns:a16="http://schemas.microsoft.com/office/drawing/2014/main" id="{F602982A-7EB8-5239-F012-AED77D05AAE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441DDC-1181-9044-B7F0-6708CB52B5BC}" type="datetimeFigureOut">
              <a:rPr kumimoji="1" lang="ja-JP" altLang="en-US" smtClean="0"/>
              <a:t>2025/4/23</a:t>
            </a:fld>
            <a:endParaRPr kumimoji="1" lang="ja-JP" altLang="en-US"/>
          </a:p>
        </p:txBody>
      </p:sp>
      <p:sp>
        <p:nvSpPr>
          <p:cNvPr id="5" name="フッター プレースホルダー 4">
            <a:extLst>
              <a:ext uri="{FF2B5EF4-FFF2-40B4-BE49-F238E27FC236}">
                <a16:creationId xmlns:a16="http://schemas.microsoft.com/office/drawing/2014/main" id="{0A0DD551-89F2-F5AA-3468-711B181571E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ー 5">
            <a:extLst>
              <a:ext uri="{FF2B5EF4-FFF2-40B4-BE49-F238E27FC236}">
                <a16:creationId xmlns:a16="http://schemas.microsoft.com/office/drawing/2014/main" id="{E6A52ED8-9C1A-4E72-66D6-8B30F8B39A8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928B59-3A36-C744-9929-520281A65B63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385867763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プレースホルダー 1">
            <a:extLst>
              <a:ext uri="{FF2B5EF4-FFF2-40B4-BE49-F238E27FC236}">
                <a16:creationId xmlns:a16="http://schemas.microsoft.com/office/drawing/2014/main" id="{7FF18B88-A583-A1ED-C555-ACAD0B065B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kumimoji="1" lang="ja-JP" altLang="en-US"/>
              <a:t>マスター タイトルの書式設定</a:t>
            </a:r>
          </a:p>
        </p:txBody>
      </p:sp>
      <p:sp>
        <p:nvSpPr>
          <p:cNvPr id="3" name="テキスト プレースホルダー 2">
            <a:extLst>
              <a:ext uri="{FF2B5EF4-FFF2-40B4-BE49-F238E27FC236}">
                <a16:creationId xmlns:a16="http://schemas.microsoft.com/office/drawing/2014/main" id="{A1ABED4D-7B4D-601A-E658-EB0D9311A1E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kumimoji="1" lang="ja-JP" altLang="en-US"/>
              <a:t>マスター テキストの書式設定</a:t>
            </a:r>
          </a:p>
          <a:p>
            <a:pPr lvl="1"/>
            <a:r>
              <a:rPr kumimoji="1" lang="ja-JP" altLang="en-US"/>
              <a:t>第 </a:t>
            </a:r>
            <a:r>
              <a:rPr kumimoji="1" lang="en-US" altLang="ja-JP"/>
              <a:t>2 </a:t>
            </a:r>
            <a:r>
              <a:rPr kumimoji="1" lang="ja-JP" altLang="en-US"/>
              <a:t>レベル</a:t>
            </a:r>
          </a:p>
          <a:p>
            <a:pPr lvl="2"/>
            <a:r>
              <a:rPr kumimoji="1" lang="ja-JP" altLang="en-US"/>
              <a:t>第 </a:t>
            </a:r>
            <a:r>
              <a:rPr kumimoji="1" lang="en-US" altLang="ja-JP"/>
              <a:t>3 </a:t>
            </a:r>
            <a:r>
              <a:rPr kumimoji="1" lang="ja-JP" altLang="en-US"/>
              <a:t>レベル</a:t>
            </a:r>
          </a:p>
          <a:p>
            <a:pPr lvl="3"/>
            <a:r>
              <a:rPr kumimoji="1" lang="ja-JP" altLang="en-US"/>
              <a:t>第 </a:t>
            </a:r>
            <a:r>
              <a:rPr kumimoji="1" lang="en-US" altLang="ja-JP"/>
              <a:t>4 </a:t>
            </a:r>
            <a:r>
              <a:rPr kumimoji="1" lang="ja-JP" altLang="en-US"/>
              <a:t>レベル</a:t>
            </a:r>
          </a:p>
          <a:p>
            <a:pPr lvl="4"/>
            <a:r>
              <a:rPr kumimoji="1" lang="ja-JP" altLang="en-US"/>
              <a:t>第 </a:t>
            </a:r>
            <a:r>
              <a:rPr kumimoji="1" lang="en-US" altLang="ja-JP"/>
              <a:t>5 </a:t>
            </a:r>
            <a:r>
              <a:rPr kumimoji="1" lang="ja-JP" altLang="en-US"/>
              <a:t>レベル</a:t>
            </a:r>
          </a:p>
        </p:txBody>
      </p:sp>
      <p:sp>
        <p:nvSpPr>
          <p:cNvPr id="4" name="日付プレースホルダー 3">
            <a:extLst>
              <a:ext uri="{FF2B5EF4-FFF2-40B4-BE49-F238E27FC236}">
                <a16:creationId xmlns:a16="http://schemas.microsoft.com/office/drawing/2014/main" id="{683E3CC5-0AF8-F52F-02A1-1DBFB6AB62AD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15441DDC-1181-9044-B7F0-6708CB52B5BC}" type="datetimeFigureOut">
              <a:rPr kumimoji="1" lang="ja-JP" altLang="en-US" smtClean="0"/>
              <a:t>2025/4/23</a:t>
            </a:fld>
            <a:endParaRPr kumimoji="1" lang="ja-JP" altLang="en-US"/>
          </a:p>
        </p:txBody>
      </p:sp>
      <p:sp>
        <p:nvSpPr>
          <p:cNvPr id="5" name="フッター プレースホルダー 4">
            <a:extLst>
              <a:ext uri="{FF2B5EF4-FFF2-40B4-BE49-F238E27FC236}">
                <a16:creationId xmlns:a16="http://schemas.microsoft.com/office/drawing/2014/main" id="{2ABB2D46-C756-C383-DB2F-83E7E7141E3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kumimoji="1" lang="ja-JP" altLang="en-US"/>
          </a:p>
        </p:txBody>
      </p:sp>
      <p:sp>
        <p:nvSpPr>
          <p:cNvPr id="6" name="スライド番号プレースホルダー 5">
            <a:extLst>
              <a:ext uri="{FF2B5EF4-FFF2-40B4-BE49-F238E27FC236}">
                <a16:creationId xmlns:a16="http://schemas.microsoft.com/office/drawing/2014/main" id="{66A1587E-EA4F-B937-B16E-2F31CAD255E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18928B59-3A36-C744-9929-520281A65B63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93272277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kumimoji="1"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kumimoji="1"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ja-JP"/>
      </a:defPPr>
      <a:lvl1pPr marL="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表 5">
            <a:extLst>
              <a:ext uri="{FF2B5EF4-FFF2-40B4-BE49-F238E27FC236}">
                <a16:creationId xmlns:a16="http://schemas.microsoft.com/office/drawing/2014/main" id="{751FAFED-2831-734C-16C4-0049C127514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38589392"/>
              </p:ext>
            </p:extLst>
          </p:nvPr>
        </p:nvGraphicFramePr>
        <p:xfrm>
          <a:off x="0" y="0"/>
          <a:ext cx="12192000" cy="159781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2192000">
                  <a:extLst>
                    <a:ext uri="{9D8B030D-6E8A-4147-A177-3AD203B41FA5}">
                      <a16:colId xmlns:a16="http://schemas.microsoft.com/office/drawing/2014/main" val="2811357437"/>
                    </a:ext>
                  </a:extLst>
                </a:gridCol>
              </a:tblGrid>
              <a:tr h="1099813">
                <a:tc>
                  <a:txBody>
                    <a:bodyPr/>
                    <a:lstStyle/>
                    <a:p>
                      <a:pPr algn="ctr"/>
                      <a:r>
                        <a:rPr lang="en-US" altLang="ja-JP" sz="4800" dirty="0"/>
                        <a:t>COI Disclosure</a:t>
                      </a:r>
                      <a:endParaRPr kumimoji="1" lang="ja-JP" altLang="en-US" sz="4800" spc="600" dirty="0">
                        <a:latin typeface="メイリオ" panose="020B0604030504040204" pitchFamily="50" charset="-128"/>
                        <a:ea typeface="メイリオ" panose="020B0604030504040204" pitchFamily="50" charset="-128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51977848"/>
                  </a:ext>
                </a:extLst>
              </a:tr>
              <a:tr h="498005">
                <a:tc>
                  <a:txBody>
                    <a:bodyPr/>
                    <a:lstStyle/>
                    <a:p>
                      <a:pPr algn="l"/>
                      <a:r>
                        <a:rPr kumimoji="1" lang="en-US" altLang="ja-JP" sz="2000" dirty="0">
                          <a:solidFill>
                            <a:schemeClr val="tx1"/>
                          </a:solidFill>
                          <a:latin typeface="Century" panose="02040604050505020304" pitchFamily="18" charset="0"/>
                          <a:ea typeface="ＭＳ Ｐゴシック" panose="020B0600070205080204" pitchFamily="50" charset="-128"/>
                        </a:rPr>
                        <a:t>Authors</a:t>
                      </a:r>
                      <a:r>
                        <a:rPr kumimoji="1" lang="ja-JP" altLang="en-US" sz="2000" dirty="0">
                          <a:solidFill>
                            <a:schemeClr val="tx1"/>
                          </a:solidFill>
                          <a:latin typeface="Century" panose="02040604050505020304" pitchFamily="18" charset="0"/>
                          <a:ea typeface="ＭＳ Ｐゴシック" panose="020B0600070205080204" pitchFamily="50" charset="-128"/>
                        </a:rPr>
                        <a:t>：</a:t>
                      </a:r>
                      <a:r>
                        <a:rPr kumimoji="1" lang="en-US" altLang="ja-JP" sz="2000" kern="1200" dirty="0">
                          <a:solidFill>
                            <a:schemeClr val="tx1"/>
                          </a:solidFill>
                          <a:latin typeface="Century" panose="02040604050505020304" pitchFamily="18" charset="0"/>
                          <a:ea typeface="ＭＳ Ｐゴシック" panose="020B0600070205080204" pitchFamily="50" charset="-128"/>
                          <a:cs typeface="+mn-cs"/>
                        </a:rPr>
                        <a:t>I. Tokyo, J. Kyoto,</a:t>
                      </a:r>
                      <a:r>
                        <a:rPr kumimoji="1" lang="ja-JP" altLang="en-US" sz="2000" kern="1200" dirty="0">
                          <a:solidFill>
                            <a:schemeClr val="tx1"/>
                          </a:solidFill>
                          <a:latin typeface="Century" panose="02040604050505020304" pitchFamily="18" charset="0"/>
                          <a:ea typeface="ＭＳ Ｐゴシック" panose="020B0600070205080204" pitchFamily="50" charset="-128"/>
                          <a:cs typeface="+mn-cs"/>
                        </a:rPr>
                        <a:t> </a:t>
                      </a:r>
                      <a:r>
                        <a:rPr kumimoji="1" lang="en-US" altLang="ja-JP" sz="2000" kern="1200" dirty="0">
                          <a:solidFill>
                            <a:schemeClr val="tx1"/>
                          </a:solidFill>
                          <a:latin typeface="Century" panose="02040604050505020304" pitchFamily="18" charset="0"/>
                          <a:ea typeface="ＭＳ Ｐゴシック" panose="020B0600070205080204" pitchFamily="50" charset="-128"/>
                          <a:cs typeface="+mn-cs"/>
                        </a:rPr>
                        <a:t>S. Osaka,</a:t>
                      </a:r>
                      <a:r>
                        <a:rPr kumimoji="1" lang="ja-JP" altLang="en-US" sz="2000" kern="1200" dirty="0">
                          <a:solidFill>
                            <a:schemeClr val="tx1"/>
                          </a:solidFill>
                          <a:latin typeface="Century" panose="02040604050505020304" pitchFamily="18" charset="0"/>
                          <a:ea typeface="ＭＳ Ｐゴシック" panose="020B0600070205080204" pitchFamily="50" charset="-128"/>
                          <a:cs typeface="+mn-cs"/>
                        </a:rPr>
                        <a:t> </a:t>
                      </a:r>
                      <a:r>
                        <a:rPr kumimoji="1" lang="en-US" altLang="ja-JP" sz="2000" kern="1200" dirty="0">
                          <a:solidFill>
                            <a:schemeClr val="tx1"/>
                          </a:solidFill>
                          <a:latin typeface="Century" panose="02040604050505020304" pitchFamily="18" charset="0"/>
                          <a:ea typeface="ＭＳ Ｐゴシック" panose="020B0600070205080204" pitchFamily="50" charset="-128"/>
                          <a:cs typeface="+mn-cs"/>
                        </a:rPr>
                        <a:t>S. Fukuoka</a:t>
                      </a:r>
                      <a:endParaRPr kumimoji="1" lang="ja-JP" altLang="en-US" sz="2000" kern="1200" dirty="0">
                        <a:solidFill>
                          <a:schemeClr val="tx1"/>
                        </a:solidFill>
                        <a:latin typeface="Century" panose="02040604050505020304" pitchFamily="18" charset="0"/>
                        <a:ea typeface="ＭＳ Ｐゴシック" panose="020B0600070205080204" pitchFamily="50" charset="-128"/>
                        <a:cs typeface="+mn-cs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489564111"/>
                  </a:ext>
                </a:extLst>
              </a:tr>
            </a:tbl>
          </a:graphicData>
        </a:graphic>
      </p:graphicFrame>
      <p:sp>
        <p:nvSpPr>
          <p:cNvPr id="5" name="Rectangle 1">
            <a:extLst>
              <a:ext uri="{FF2B5EF4-FFF2-40B4-BE49-F238E27FC236}">
                <a16:creationId xmlns:a16="http://schemas.microsoft.com/office/drawing/2014/main" id="{D5B355EA-824B-4CE9-019C-7FB4CA8F80F1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ja-JP" altLang="en-US"/>
          </a:p>
        </p:txBody>
      </p:sp>
      <p:sp>
        <p:nvSpPr>
          <p:cNvPr id="6" name="テキスト ボックス 5">
            <a:extLst>
              <a:ext uri="{FF2B5EF4-FFF2-40B4-BE49-F238E27FC236}">
                <a16:creationId xmlns:a16="http://schemas.microsoft.com/office/drawing/2014/main" id="{CECF8809-D623-3493-CC9C-5671D781536F}"/>
              </a:ext>
            </a:extLst>
          </p:cNvPr>
          <p:cNvSpPr txBox="1"/>
          <p:nvPr/>
        </p:nvSpPr>
        <p:spPr>
          <a:xfrm>
            <a:off x="1714500" y="2552956"/>
            <a:ext cx="8854441" cy="1708160"/>
          </a:xfrm>
          <a:prstGeom prst="rect">
            <a:avLst/>
          </a:prstGeom>
          <a:noFill/>
        </p:spPr>
        <p:txBody>
          <a:bodyPr wrap="square" anchor="ctr">
            <a:spAutoFit/>
          </a:bodyPr>
          <a:lstStyle/>
          <a:p>
            <a:pPr>
              <a:lnSpc>
                <a:spcPct val="200000"/>
              </a:lnSpc>
            </a:pPr>
            <a:r>
              <a:rPr kumimoji="1" lang="en-US" altLang="ja-JP" sz="2800" dirty="0">
                <a:latin typeface="Century" panose="02040604050505020304" pitchFamily="18" charset="0"/>
                <a:ea typeface="メイリオ" panose="020B0604030504040204" pitchFamily="50" charset="-128"/>
              </a:rPr>
              <a:t>The authors have no financial conflicts of interest to disclose concerning the presentation.</a:t>
            </a:r>
          </a:p>
        </p:txBody>
      </p:sp>
      <p:grpSp>
        <p:nvGrpSpPr>
          <p:cNvPr id="7" name="グループ化 6">
            <a:extLst>
              <a:ext uri="{FF2B5EF4-FFF2-40B4-BE49-F238E27FC236}">
                <a16:creationId xmlns:a16="http://schemas.microsoft.com/office/drawing/2014/main" id="{BF799D65-5D8E-F4D2-D197-87FF9E35CA39}"/>
              </a:ext>
            </a:extLst>
          </p:cNvPr>
          <p:cNvGrpSpPr/>
          <p:nvPr/>
        </p:nvGrpSpPr>
        <p:grpSpPr>
          <a:xfrm>
            <a:off x="9144000" y="5772150"/>
            <a:ext cx="2857501" cy="1085850"/>
            <a:chOff x="6141721" y="5772150"/>
            <a:chExt cx="2857501" cy="1085850"/>
          </a:xfrm>
        </p:grpSpPr>
        <p:sp>
          <p:nvSpPr>
            <p:cNvPr id="8" name="正方形/長方形 7">
              <a:extLst>
                <a:ext uri="{FF2B5EF4-FFF2-40B4-BE49-F238E27FC236}">
                  <a16:creationId xmlns:a16="http://schemas.microsoft.com/office/drawing/2014/main" id="{C68D208F-26A4-087F-51D6-88E18EA38194}"/>
                </a:ext>
              </a:extLst>
            </p:cNvPr>
            <p:cNvSpPr/>
            <p:nvPr/>
          </p:nvSpPr>
          <p:spPr>
            <a:xfrm>
              <a:off x="6141722" y="5858933"/>
              <a:ext cx="2857500" cy="846667"/>
            </a:xfrm>
            <a:prstGeom prst="rect">
              <a:avLst/>
            </a:prstGeom>
            <a:solidFill>
              <a:schemeClr val="accent5">
                <a:lumMod val="20000"/>
                <a:lumOff val="80000"/>
              </a:schemeClr>
            </a:solidFill>
            <a:ln>
              <a:solidFill>
                <a:srgbClr val="CCECF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ja-JP" altLang="en-US"/>
            </a:p>
          </p:txBody>
        </p:sp>
        <p:pic>
          <p:nvPicPr>
            <p:cNvPr id="9" name="図 8">
              <a:extLst>
                <a:ext uri="{FF2B5EF4-FFF2-40B4-BE49-F238E27FC236}">
                  <a16:creationId xmlns:a16="http://schemas.microsoft.com/office/drawing/2014/main" id="{0FEF2B96-9F89-B5BE-D3D3-70F8834DFB3C}"/>
                </a:ext>
              </a:extLst>
            </p:cNvPr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6141721" y="5772150"/>
              <a:ext cx="2857500" cy="1085850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41191927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表 5">
            <a:extLst>
              <a:ext uri="{FF2B5EF4-FFF2-40B4-BE49-F238E27FC236}">
                <a16:creationId xmlns:a16="http://schemas.microsoft.com/office/drawing/2014/main" id="{F376C480-3258-632A-D805-D3CCCC15BD4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35772748"/>
              </p:ext>
            </p:extLst>
          </p:nvPr>
        </p:nvGraphicFramePr>
        <p:xfrm>
          <a:off x="0" y="0"/>
          <a:ext cx="12192000" cy="159781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2192000">
                  <a:extLst>
                    <a:ext uri="{9D8B030D-6E8A-4147-A177-3AD203B41FA5}">
                      <a16:colId xmlns:a16="http://schemas.microsoft.com/office/drawing/2014/main" val="2811357437"/>
                    </a:ext>
                  </a:extLst>
                </a:gridCol>
              </a:tblGrid>
              <a:tr h="1099813">
                <a:tc>
                  <a:txBody>
                    <a:bodyPr/>
                    <a:lstStyle/>
                    <a:p>
                      <a:pPr algn="ctr"/>
                      <a:r>
                        <a:rPr lang="en-US" altLang="ja-JP" sz="4800" dirty="0"/>
                        <a:t>COI Disclosure</a:t>
                      </a:r>
                      <a:endParaRPr kumimoji="1" lang="ja-JP" altLang="en-US" sz="4800" spc="600" dirty="0">
                        <a:latin typeface="メイリオ" panose="020B0604030504040204" pitchFamily="50" charset="-128"/>
                        <a:ea typeface="メイリオ" panose="020B0604030504040204" pitchFamily="50" charset="-128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51977848"/>
                  </a:ext>
                </a:extLst>
              </a:tr>
              <a:tr h="498005">
                <a:tc>
                  <a:txBody>
                    <a:bodyPr/>
                    <a:lstStyle/>
                    <a:p>
                      <a:pPr algn="l"/>
                      <a:r>
                        <a:rPr kumimoji="1" lang="en-US" altLang="ja-JP" sz="2000" dirty="0">
                          <a:solidFill>
                            <a:schemeClr val="tx1"/>
                          </a:solidFill>
                          <a:latin typeface="Century" panose="02040604050505020304" pitchFamily="18" charset="0"/>
                          <a:ea typeface="ＭＳ Ｐゴシック" panose="020B0600070205080204" pitchFamily="50" charset="-128"/>
                        </a:rPr>
                        <a:t>Authors</a:t>
                      </a:r>
                      <a:r>
                        <a:rPr kumimoji="1" lang="ja-JP" altLang="en-US" sz="2000" dirty="0">
                          <a:solidFill>
                            <a:schemeClr val="tx1"/>
                          </a:solidFill>
                          <a:latin typeface="Century" panose="02040604050505020304" pitchFamily="18" charset="0"/>
                          <a:ea typeface="ＭＳ Ｐゴシック" panose="020B0600070205080204" pitchFamily="50" charset="-128"/>
                        </a:rPr>
                        <a:t>：</a:t>
                      </a:r>
                      <a:r>
                        <a:rPr kumimoji="1" lang="en-US" altLang="ja-JP" sz="2000" kern="1200" dirty="0">
                          <a:solidFill>
                            <a:schemeClr val="tx1"/>
                          </a:solidFill>
                          <a:latin typeface="Century" panose="02040604050505020304" pitchFamily="18" charset="0"/>
                          <a:ea typeface="ＭＳ Ｐゴシック" panose="020B0600070205080204" pitchFamily="50" charset="-128"/>
                          <a:cs typeface="+mn-cs"/>
                        </a:rPr>
                        <a:t>I. Tokyo, J. Kyoto,</a:t>
                      </a:r>
                      <a:r>
                        <a:rPr kumimoji="1" lang="ja-JP" altLang="en-US" sz="2000" kern="1200" dirty="0">
                          <a:solidFill>
                            <a:schemeClr val="tx1"/>
                          </a:solidFill>
                          <a:latin typeface="Century" panose="02040604050505020304" pitchFamily="18" charset="0"/>
                          <a:ea typeface="ＭＳ Ｐゴシック" panose="020B0600070205080204" pitchFamily="50" charset="-128"/>
                          <a:cs typeface="+mn-cs"/>
                        </a:rPr>
                        <a:t> </a:t>
                      </a:r>
                      <a:r>
                        <a:rPr kumimoji="1" lang="en-US" altLang="ja-JP" sz="2000" kern="1200" dirty="0">
                          <a:solidFill>
                            <a:schemeClr val="tx1"/>
                          </a:solidFill>
                          <a:latin typeface="Century" panose="02040604050505020304" pitchFamily="18" charset="0"/>
                          <a:ea typeface="ＭＳ Ｐゴシック" panose="020B0600070205080204" pitchFamily="50" charset="-128"/>
                          <a:cs typeface="+mn-cs"/>
                        </a:rPr>
                        <a:t>S. Osaka,</a:t>
                      </a:r>
                      <a:r>
                        <a:rPr kumimoji="1" lang="ja-JP" altLang="en-US" sz="2000" kern="1200" dirty="0">
                          <a:solidFill>
                            <a:schemeClr val="tx1"/>
                          </a:solidFill>
                          <a:latin typeface="Century" panose="02040604050505020304" pitchFamily="18" charset="0"/>
                          <a:ea typeface="ＭＳ Ｐゴシック" panose="020B0600070205080204" pitchFamily="50" charset="-128"/>
                          <a:cs typeface="+mn-cs"/>
                        </a:rPr>
                        <a:t> </a:t>
                      </a:r>
                      <a:r>
                        <a:rPr kumimoji="1" lang="en-US" altLang="ja-JP" sz="2000" kern="1200" dirty="0">
                          <a:solidFill>
                            <a:schemeClr val="tx1"/>
                          </a:solidFill>
                          <a:latin typeface="Century" panose="02040604050505020304" pitchFamily="18" charset="0"/>
                          <a:ea typeface="ＭＳ Ｐゴシック" panose="020B0600070205080204" pitchFamily="50" charset="-128"/>
                          <a:cs typeface="+mn-cs"/>
                        </a:rPr>
                        <a:t>S. Fukuoka</a:t>
                      </a:r>
                      <a:endParaRPr kumimoji="1" lang="ja-JP" altLang="en-US" sz="2000" kern="1200" dirty="0">
                        <a:solidFill>
                          <a:schemeClr val="tx1"/>
                        </a:solidFill>
                        <a:latin typeface="Century" panose="02040604050505020304" pitchFamily="18" charset="0"/>
                        <a:ea typeface="ＭＳ Ｐゴシック" panose="020B0600070205080204" pitchFamily="50" charset="-128"/>
                        <a:cs typeface="+mn-cs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489564111"/>
                  </a:ext>
                </a:extLst>
              </a:tr>
            </a:tbl>
          </a:graphicData>
        </a:graphic>
      </p:graphicFrame>
      <p:sp>
        <p:nvSpPr>
          <p:cNvPr id="5" name="Rectangle 1">
            <a:extLst>
              <a:ext uri="{FF2B5EF4-FFF2-40B4-BE49-F238E27FC236}">
                <a16:creationId xmlns:a16="http://schemas.microsoft.com/office/drawing/2014/main" id="{7B7D24B6-A917-260A-3D8B-060EF63B5274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ja-JP" altLang="en-US"/>
          </a:p>
        </p:txBody>
      </p:sp>
      <p:sp>
        <p:nvSpPr>
          <p:cNvPr id="6" name="テキスト ボックス 5">
            <a:extLst>
              <a:ext uri="{FF2B5EF4-FFF2-40B4-BE49-F238E27FC236}">
                <a16:creationId xmlns:a16="http://schemas.microsoft.com/office/drawing/2014/main" id="{9FCF8C38-84C7-C38A-42A7-3514724ED289}"/>
              </a:ext>
            </a:extLst>
          </p:cNvPr>
          <p:cNvSpPr txBox="1"/>
          <p:nvPr/>
        </p:nvSpPr>
        <p:spPr>
          <a:xfrm>
            <a:off x="2636521" y="1597818"/>
            <a:ext cx="7010400" cy="498771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 eaLnBrk="1" hangingPunct="1">
              <a:lnSpc>
                <a:spcPct val="200000"/>
              </a:lnSpc>
              <a:buFont typeface="+mj-ea"/>
              <a:buAutoNum type="circleNumDbPlain"/>
              <a:defRPr/>
            </a:pPr>
            <a:r>
              <a:rPr lang="en-US" altLang="ja-JP" kern="100" dirty="0">
                <a:effectLst/>
                <a:latin typeface="Century" panose="02040604050505020304" pitchFamily="18" charset="0"/>
                <a:cs typeface="Times New Roman" panose="02020603050405020304" pitchFamily="18" charset="0"/>
              </a:rPr>
              <a:t>Appointment to an official or advisory position</a:t>
            </a:r>
            <a:r>
              <a:rPr lang="ja-JP" altLang="en-US" kern="100" dirty="0">
                <a:effectLst/>
                <a:latin typeface="Century" panose="02040604050505020304" pitchFamily="18" charset="0"/>
                <a:cs typeface="Times New Roman" panose="02020603050405020304" pitchFamily="18" charset="0"/>
              </a:rPr>
              <a:t>：</a:t>
            </a:r>
            <a:endParaRPr lang="en-US" altLang="ja-JP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" panose="02040604050505020304" pitchFamily="18" charset="0"/>
              <a:ea typeface="ＭＳ Ｐゴシック" pitchFamily="50" charset="-128"/>
            </a:endParaRPr>
          </a:p>
          <a:p>
            <a:pPr marL="342900" indent="-342900" eaLnBrk="1" hangingPunct="1">
              <a:lnSpc>
                <a:spcPct val="200000"/>
              </a:lnSpc>
              <a:buFont typeface="+mj-ea"/>
              <a:buAutoNum type="circleNumDbPlain"/>
              <a:defRPr/>
            </a:pPr>
            <a:r>
              <a:rPr lang="en-US" altLang="ja-JP" kern="100" dirty="0">
                <a:effectLst/>
                <a:latin typeface="Century" panose="02040604050505020304" pitchFamily="18" charset="0"/>
                <a:cs typeface="Times New Roman" panose="02020603050405020304" pitchFamily="18" charset="0"/>
              </a:rPr>
              <a:t>Ownership of stock or equity</a:t>
            </a:r>
            <a:r>
              <a:rPr lang="ja-JP" altLang="en-US" kern="100" dirty="0">
                <a:effectLst/>
                <a:latin typeface="Century" panose="02040604050505020304" pitchFamily="18" charset="0"/>
                <a:cs typeface="Times New Roman" panose="02020603050405020304" pitchFamily="18" charset="0"/>
              </a:rPr>
              <a:t>：</a:t>
            </a:r>
            <a:endParaRPr lang="en-US" altLang="ja-JP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" panose="02040604050505020304" pitchFamily="18" charset="0"/>
              <a:ea typeface="ＭＳ Ｐゴシック" pitchFamily="50" charset="-128"/>
            </a:endParaRPr>
          </a:p>
          <a:p>
            <a:pPr marL="342900" indent="-342900" eaLnBrk="1" hangingPunct="1">
              <a:lnSpc>
                <a:spcPct val="200000"/>
              </a:lnSpc>
              <a:buFont typeface="+mj-ea"/>
              <a:buAutoNum type="circleNumDbPlain"/>
              <a:defRPr/>
            </a:pPr>
            <a:r>
              <a:rPr lang="en-US" altLang="ja-JP" kern="100" dirty="0">
                <a:effectLst/>
                <a:latin typeface="Century" panose="02040604050505020304" pitchFamily="18" charset="0"/>
                <a:ea typeface="ＭＳ 明朝" panose="02020609040205080304" pitchFamily="17" charset="-128"/>
                <a:cs typeface="Times New Roman" panose="02020603050405020304" pitchFamily="18" charset="0"/>
              </a:rPr>
              <a:t>Patent royalties or licensing fees</a:t>
            </a:r>
            <a:r>
              <a:rPr lang="ja-JP" altLang="en-US" kern="100" dirty="0">
                <a:effectLst/>
                <a:latin typeface="Century" panose="02040604050505020304" pitchFamily="18" charset="0"/>
                <a:ea typeface="ＭＳ 明朝" panose="02020609040205080304" pitchFamily="17" charset="-128"/>
                <a:cs typeface="Times New Roman" panose="02020603050405020304" pitchFamily="18" charset="0"/>
              </a:rPr>
              <a:t>：</a:t>
            </a:r>
            <a:endParaRPr lang="ja-JP" altLang="ja-JP" kern="100" dirty="0">
              <a:effectLst/>
              <a:latin typeface="Century" panose="02040604050505020304" pitchFamily="18" charset="0"/>
              <a:ea typeface="ＭＳ 明朝" panose="02020609040205080304" pitchFamily="17" charset="-128"/>
              <a:cs typeface="Times New Roman" panose="02020603050405020304" pitchFamily="18" charset="0"/>
            </a:endParaRPr>
          </a:p>
          <a:p>
            <a:pPr marL="342900" indent="-342900" eaLnBrk="1" hangingPunct="1">
              <a:lnSpc>
                <a:spcPct val="200000"/>
              </a:lnSpc>
              <a:buFont typeface="+mj-ea"/>
              <a:buAutoNum type="circleNumDbPlain"/>
              <a:defRPr/>
            </a:pPr>
            <a:r>
              <a:rPr lang="en-US" altLang="ja-JP" kern="100" dirty="0">
                <a:effectLst/>
                <a:latin typeface="Century" panose="02040604050505020304" pitchFamily="18" charset="0"/>
                <a:cs typeface="Times New Roman" panose="02020603050405020304" pitchFamily="18" charset="0"/>
              </a:rPr>
              <a:t>Honoraria such as lecture fees</a:t>
            </a:r>
            <a:r>
              <a:rPr lang="ja-JP" altLang="en-US" kern="100" dirty="0">
                <a:effectLst/>
                <a:latin typeface="Century" panose="02040604050505020304" pitchFamily="18" charset="0"/>
                <a:cs typeface="Times New Roman" panose="02020603050405020304" pitchFamily="18" charset="0"/>
              </a:rPr>
              <a:t>：</a:t>
            </a:r>
            <a:endParaRPr lang="en-US" altLang="ja-JP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" panose="02040604050505020304" pitchFamily="18" charset="0"/>
              <a:ea typeface="ＭＳ Ｐゴシック" pitchFamily="50" charset="-128"/>
            </a:endParaRPr>
          </a:p>
          <a:p>
            <a:pPr marL="342900" indent="-342900" eaLnBrk="1" hangingPunct="1">
              <a:lnSpc>
                <a:spcPct val="200000"/>
              </a:lnSpc>
              <a:buFont typeface="+mj-ea"/>
              <a:buAutoNum type="circleNumDbPlain"/>
              <a:defRPr/>
            </a:pPr>
            <a:r>
              <a:rPr lang="en-US" altLang="ja-JP" kern="100" dirty="0">
                <a:effectLst/>
                <a:latin typeface="Century" panose="02040604050505020304" pitchFamily="18" charset="0"/>
                <a:cs typeface="Times New Roman" panose="02020603050405020304" pitchFamily="18" charset="0"/>
              </a:rPr>
              <a:t>Manuscript fees</a:t>
            </a:r>
            <a:r>
              <a:rPr lang="ja-JP" altLang="en-US" kern="100" dirty="0">
                <a:effectLst/>
                <a:latin typeface="Century" panose="02040604050505020304" pitchFamily="18" charset="0"/>
                <a:cs typeface="Times New Roman" panose="02020603050405020304" pitchFamily="18" charset="0"/>
              </a:rPr>
              <a:t>：</a:t>
            </a:r>
            <a:r>
              <a:rPr lang="en-US" altLang="ja-JP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" panose="02040604050505020304" pitchFamily="18" charset="0"/>
                <a:ea typeface="ＭＳ Ｐゴシック" pitchFamily="50" charset="-128"/>
              </a:rPr>
              <a:t> </a:t>
            </a:r>
          </a:p>
          <a:p>
            <a:pPr marL="342900" indent="-342900" eaLnBrk="1" hangingPunct="1">
              <a:lnSpc>
                <a:spcPct val="200000"/>
              </a:lnSpc>
              <a:buFont typeface="+mj-ea"/>
              <a:buAutoNum type="circleNumDbPlain"/>
              <a:defRPr/>
            </a:pPr>
            <a:r>
              <a:rPr lang="en-US" altLang="ja-JP" kern="100" dirty="0">
                <a:effectLst/>
                <a:latin typeface="Century" panose="02040604050505020304" pitchFamily="18" charset="0"/>
                <a:cs typeface="Times New Roman" panose="02020603050405020304" pitchFamily="18" charset="0"/>
              </a:rPr>
              <a:t>Research funding</a:t>
            </a:r>
            <a:r>
              <a:rPr lang="ja-JP" altLang="en-US" kern="100" dirty="0">
                <a:effectLst/>
                <a:latin typeface="Century" panose="02040604050505020304" pitchFamily="18" charset="0"/>
                <a:cs typeface="Times New Roman" panose="02020603050405020304" pitchFamily="18" charset="0"/>
              </a:rPr>
              <a:t>：</a:t>
            </a:r>
            <a:endParaRPr lang="en-US" altLang="ja-JP" kern="100" dirty="0">
              <a:latin typeface="Century" panose="02040604050505020304" pitchFamily="18" charset="0"/>
              <a:cs typeface="Times New Roman" panose="02020603050405020304" pitchFamily="18" charset="0"/>
            </a:endParaRPr>
          </a:p>
          <a:p>
            <a:pPr marL="342900" indent="-342900" eaLnBrk="1" hangingPunct="1">
              <a:lnSpc>
                <a:spcPct val="200000"/>
              </a:lnSpc>
              <a:buFont typeface="+mj-ea"/>
              <a:buAutoNum type="circleNumDbPlain"/>
              <a:defRPr/>
            </a:pPr>
            <a:r>
              <a:rPr lang="en-US" altLang="ja-JP" kern="100" dirty="0">
                <a:effectLst/>
                <a:latin typeface="Century" panose="02040604050505020304" pitchFamily="18" charset="0"/>
                <a:ea typeface="ＭＳ 明朝" panose="02020609040205080304" pitchFamily="17" charset="-128"/>
                <a:cs typeface="Times New Roman" panose="02020603050405020304" pitchFamily="18" charset="0"/>
              </a:rPr>
              <a:t>Scholarship</a:t>
            </a:r>
            <a:r>
              <a:rPr lang="ja-JP" altLang="en-US" kern="100" dirty="0">
                <a:effectLst/>
                <a:latin typeface="Century" panose="02040604050505020304" pitchFamily="18" charset="0"/>
                <a:ea typeface="ＭＳ 明朝" panose="02020609040205080304" pitchFamily="17" charset="-128"/>
                <a:cs typeface="Times New Roman" panose="02020603050405020304" pitchFamily="18" charset="0"/>
              </a:rPr>
              <a:t>：</a:t>
            </a:r>
            <a:endParaRPr lang="en-US" altLang="ja-JP" kern="100" dirty="0">
              <a:effectLst/>
              <a:latin typeface="Century" panose="02040604050505020304" pitchFamily="18" charset="0"/>
              <a:ea typeface="ＭＳ 明朝" panose="02020609040205080304" pitchFamily="17" charset="-128"/>
              <a:cs typeface="Times New Roman" panose="02020603050405020304" pitchFamily="18" charset="0"/>
            </a:endParaRPr>
          </a:p>
          <a:p>
            <a:pPr marL="342900" indent="-342900" eaLnBrk="1" hangingPunct="1">
              <a:lnSpc>
                <a:spcPct val="200000"/>
              </a:lnSpc>
              <a:buFont typeface="+mj-ea"/>
              <a:buAutoNum type="circleNumDbPlain"/>
              <a:defRPr/>
            </a:pPr>
            <a:r>
              <a:rPr lang="en-US" altLang="ja-JP" kern="100" dirty="0">
                <a:effectLst/>
                <a:latin typeface="Century" panose="02040604050505020304" pitchFamily="18" charset="0"/>
                <a:cs typeface="Times New Roman" panose="02020603050405020304" pitchFamily="18" charset="0"/>
              </a:rPr>
              <a:t>Endowed course</a:t>
            </a:r>
            <a:r>
              <a:rPr lang="ja-JP" altLang="en-US" kern="100" dirty="0">
                <a:latin typeface="Century" panose="02040604050505020304" pitchFamily="18" charset="0"/>
                <a:ea typeface="ＭＳ 明朝" panose="02020609040205080304" pitchFamily="17" charset="-128"/>
                <a:cs typeface="Times New Roman" panose="02020603050405020304" pitchFamily="18" charset="0"/>
              </a:rPr>
              <a:t>：</a:t>
            </a:r>
            <a:endParaRPr lang="en-US" altLang="ja-JP" kern="100" dirty="0">
              <a:latin typeface="Century" panose="02040604050505020304" pitchFamily="18" charset="0"/>
              <a:ea typeface="ＭＳ 明朝" panose="02020609040205080304" pitchFamily="17" charset="-128"/>
              <a:cs typeface="Times New Roman" panose="02020603050405020304" pitchFamily="18" charset="0"/>
            </a:endParaRPr>
          </a:p>
          <a:p>
            <a:pPr marL="342900" indent="-342900" eaLnBrk="1" hangingPunct="1">
              <a:lnSpc>
                <a:spcPct val="200000"/>
              </a:lnSpc>
              <a:buFont typeface="+mj-ea"/>
              <a:buAutoNum type="circleNumDbPlain"/>
              <a:defRPr/>
            </a:pPr>
            <a:r>
              <a:rPr lang="en-US" altLang="ja-JP" kern="100" dirty="0">
                <a:effectLst/>
                <a:latin typeface="Century" panose="02040604050505020304" pitchFamily="18" charset="0"/>
                <a:cs typeface="Times New Roman" panose="02020603050405020304" pitchFamily="18" charset="0"/>
              </a:rPr>
              <a:t>Other financial interests</a:t>
            </a:r>
            <a:r>
              <a:rPr lang="ja-JP" altLang="en-US" kern="100" dirty="0">
                <a:effectLst/>
                <a:latin typeface="Century" panose="02040604050505020304" pitchFamily="18" charset="0"/>
                <a:ea typeface="ＭＳ 明朝" panose="02020609040205080304" pitchFamily="17" charset="-128"/>
                <a:cs typeface="Times New Roman" panose="02020603050405020304" pitchFamily="18" charset="0"/>
              </a:rPr>
              <a:t>：</a:t>
            </a:r>
            <a:endParaRPr lang="ja-JP" altLang="ja-JP" kern="100" dirty="0">
              <a:effectLst/>
              <a:latin typeface="Century" panose="02040604050505020304" pitchFamily="18" charset="0"/>
              <a:ea typeface="ＭＳ 明朝" panose="02020609040205080304" pitchFamily="17" charset="-128"/>
              <a:cs typeface="Times New Roman" panose="02020603050405020304" pitchFamily="18" charset="0"/>
            </a:endParaRPr>
          </a:p>
        </p:txBody>
      </p:sp>
      <p:grpSp>
        <p:nvGrpSpPr>
          <p:cNvPr id="7" name="グループ化 6">
            <a:extLst>
              <a:ext uri="{FF2B5EF4-FFF2-40B4-BE49-F238E27FC236}">
                <a16:creationId xmlns:a16="http://schemas.microsoft.com/office/drawing/2014/main" id="{730377D2-396C-78BC-3859-65964287152A}"/>
              </a:ext>
            </a:extLst>
          </p:cNvPr>
          <p:cNvGrpSpPr/>
          <p:nvPr/>
        </p:nvGrpSpPr>
        <p:grpSpPr>
          <a:xfrm>
            <a:off x="9144000" y="5772150"/>
            <a:ext cx="2857501" cy="1085850"/>
            <a:chOff x="6141721" y="5772150"/>
            <a:chExt cx="2857501" cy="1085850"/>
          </a:xfrm>
        </p:grpSpPr>
        <p:sp>
          <p:nvSpPr>
            <p:cNvPr id="8" name="正方形/長方形 7">
              <a:extLst>
                <a:ext uri="{FF2B5EF4-FFF2-40B4-BE49-F238E27FC236}">
                  <a16:creationId xmlns:a16="http://schemas.microsoft.com/office/drawing/2014/main" id="{EC347FE7-4250-0A4A-227A-525BA17EB214}"/>
                </a:ext>
              </a:extLst>
            </p:cNvPr>
            <p:cNvSpPr/>
            <p:nvPr/>
          </p:nvSpPr>
          <p:spPr>
            <a:xfrm>
              <a:off x="6141722" y="5858933"/>
              <a:ext cx="2857500" cy="846667"/>
            </a:xfrm>
            <a:prstGeom prst="rect">
              <a:avLst/>
            </a:prstGeom>
            <a:solidFill>
              <a:schemeClr val="accent5">
                <a:lumMod val="20000"/>
                <a:lumOff val="80000"/>
              </a:schemeClr>
            </a:solidFill>
            <a:ln>
              <a:solidFill>
                <a:srgbClr val="CCECF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ja-JP" altLang="en-US"/>
            </a:p>
          </p:txBody>
        </p:sp>
        <p:pic>
          <p:nvPicPr>
            <p:cNvPr id="9" name="図 8">
              <a:extLst>
                <a:ext uri="{FF2B5EF4-FFF2-40B4-BE49-F238E27FC236}">
                  <a16:creationId xmlns:a16="http://schemas.microsoft.com/office/drawing/2014/main" id="{1C23CC88-763E-66E1-79FD-0A7DD5B206BF}"/>
                </a:ext>
              </a:extLst>
            </p:cNvPr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6141721" y="5772150"/>
              <a:ext cx="2857500" cy="1085850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343801848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表 5">
            <a:extLst>
              <a:ext uri="{FF2B5EF4-FFF2-40B4-BE49-F238E27FC236}">
                <a16:creationId xmlns:a16="http://schemas.microsoft.com/office/drawing/2014/main" id="{4F505037-0FC8-FD2C-3FFD-E0812D33656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21523500"/>
              </p:ext>
            </p:extLst>
          </p:nvPr>
        </p:nvGraphicFramePr>
        <p:xfrm>
          <a:off x="0" y="0"/>
          <a:ext cx="12192000" cy="159781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2192000">
                  <a:extLst>
                    <a:ext uri="{9D8B030D-6E8A-4147-A177-3AD203B41FA5}">
                      <a16:colId xmlns:a16="http://schemas.microsoft.com/office/drawing/2014/main" val="2811357437"/>
                    </a:ext>
                  </a:extLst>
                </a:gridCol>
              </a:tblGrid>
              <a:tr h="1099813">
                <a:tc>
                  <a:txBody>
                    <a:bodyPr/>
                    <a:lstStyle/>
                    <a:p>
                      <a:pPr algn="ctr"/>
                      <a:r>
                        <a:rPr lang="en-US" altLang="ja-JP" sz="4800" dirty="0"/>
                        <a:t>COI Disclosure</a:t>
                      </a:r>
                      <a:endParaRPr kumimoji="1" lang="ja-JP" altLang="en-US" sz="4800" spc="600" dirty="0">
                        <a:latin typeface="メイリオ" panose="020B0604030504040204" pitchFamily="50" charset="-128"/>
                        <a:ea typeface="メイリオ" panose="020B0604030504040204" pitchFamily="50" charset="-128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51977848"/>
                  </a:ext>
                </a:extLst>
              </a:tr>
              <a:tr h="498005">
                <a:tc>
                  <a:txBody>
                    <a:bodyPr/>
                    <a:lstStyle/>
                    <a:p>
                      <a:pPr algn="l"/>
                      <a:r>
                        <a:rPr kumimoji="1" lang="en-US" altLang="ja-JP" sz="2000" dirty="0">
                          <a:solidFill>
                            <a:schemeClr val="tx1"/>
                          </a:solidFill>
                          <a:latin typeface="Century" panose="02040604050505020304" pitchFamily="18" charset="0"/>
                          <a:ea typeface="ＭＳ Ｐゴシック" panose="020B0600070205080204" pitchFamily="50" charset="-128"/>
                        </a:rPr>
                        <a:t>Authors</a:t>
                      </a:r>
                      <a:r>
                        <a:rPr kumimoji="1" lang="ja-JP" altLang="en-US" sz="2000" dirty="0">
                          <a:solidFill>
                            <a:schemeClr val="tx1"/>
                          </a:solidFill>
                          <a:latin typeface="Century" panose="02040604050505020304" pitchFamily="18" charset="0"/>
                          <a:ea typeface="ＭＳ Ｐゴシック" panose="020B0600070205080204" pitchFamily="50" charset="-128"/>
                        </a:rPr>
                        <a:t>：</a:t>
                      </a:r>
                      <a:r>
                        <a:rPr kumimoji="1" lang="en-US" altLang="ja-JP" sz="2000" kern="1200" dirty="0">
                          <a:solidFill>
                            <a:schemeClr val="tx1"/>
                          </a:solidFill>
                          <a:latin typeface="Century" panose="02040604050505020304" pitchFamily="18" charset="0"/>
                          <a:ea typeface="ＭＳ Ｐゴシック" panose="020B0600070205080204" pitchFamily="50" charset="-128"/>
                          <a:cs typeface="+mn-cs"/>
                        </a:rPr>
                        <a:t>I. Tokyo, J. Kyoto,</a:t>
                      </a:r>
                      <a:r>
                        <a:rPr kumimoji="1" lang="ja-JP" altLang="en-US" sz="2000" kern="1200" dirty="0">
                          <a:solidFill>
                            <a:schemeClr val="tx1"/>
                          </a:solidFill>
                          <a:latin typeface="Century" panose="02040604050505020304" pitchFamily="18" charset="0"/>
                          <a:ea typeface="ＭＳ Ｐゴシック" panose="020B0600070205080204" pitchFamily="50" charset="-128"/>
                          <a:cs typeface="+mn-cs"/>
                        </a:rPr>
                        <a:t> </a:t>
                      </a:r>
                      <a:r>
                        <a:rPr kumimoji="1" lang="en-US" altLang="ja-JP" sz="2000" kern="1200" dirty="0">
                          <a:solidFill>
                            <a:schemeClr val="tx1"/>
                          </a:solidFill>
                          <a:latin typeface="Century" panose="02040604050505020304" pitchFamily="18" charset="0"/>
                          <a:ea typeface="ＭＳ Ｐゴシック" panose="020B0600070205080204" pitchFamily="50" charset="-128"/>
                          <a:cs typeface="+mn-cs"/>
                        </a:rPr>
                        <a:t>S. Osaka,</a:t>
                      </a:r>
                      <a:r>
                        <a:rPr kumimoji="1" lang="ja-JP" altLang="en-US" sz="2000" kern="1200" dirty="0">
                          <a:solidFill>
                            <a:schemeClr val="tx1"/>
                          </a:solidFill>
                          <a:latin typeface="Century" panose="02040604050505020304" pitchFamily="18" charset="0"/>
                          <a:ea typeface="ＭＳ Ｐゴシック" panose="020B0600070205080204" pitchFamily="50" charset="-128"/>
                          <a:cs typeface="+mn-cs"/>
                        </a:rPr>
                        <a:t> </a:t>
                      </a:r>
                      <a:r>
                        <a:rPr kumimoji="1" lang="en-US" altLang="ja-JP" sz="2000" kern="1200" dirty="0">
                          <a:solidFill>
                            <a:schemeClr val="tx1"/>
                          </a:solidFill>
                          <a:latin typeface="Century" panose="02040604050505020304" pitchFamily="18" charset="0"/>
                          <a:ea typeface="ＭＳ Ｐゴシック" panose="020B0600070205080204" pitchFamily="50" charset="-128"/>
                          <a:cs typeface="+mn-cs"/>
                        </a:rPr>
                        <a:t>S. Fukuoka</a:t>
                      </a:r>
                      <a:endParaRPr kumimoji="1" lang="ja-JP" altLang="en-US" sz="2000" kern="1200" dirty="0">
                        <a:solidFill>
                          <a:schemeClr val="tx1"/>
                        </a:solidFill>
                        <a:latin typeface="Century" panose="02040604050505020304" pitchFamily="18" charset="0"/>
                        <a:ea typeface="ＭＳ Ｐゴシック" panose="020B0600070205080204" pitchFamily="50" charset="-128"/>
                        <a:cs typeface="+mn-cs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489564111"/>
                  </a:ext>
                </a:extLst>
              </a:tr>
            </a:tbl>
          </a:graphicData>
        </a:graphic>
      </p:graphicFrame>
      <p:sp>
        <p:nvSpPr>
          <p:cNvPr id="5" name="四角形: 角を丸くする 10">
            <a:extLst>
              <a:ext uri="{FF2B5EF4-FFF2-40B4-BE49-F238E27FC236}">
                <a16:creationId xmlns:a16="http://schemas.microsoft.com/office/drawing/2014/main" id="{28F244AF-FA47-E6E7-EA40-68E4196007F1}"/>
              </a:ext>
            </a:extLst>
          </p:cNvPr>
          <p:cNvSpPr/>
          <p:nvPr/>
        </p:nvSpPr>
        <p:spPr>
          <a:xfrm>
            <a:off x="10911161" y="154050"/>
            <a:ext cx="999460" cy="744279"/>
          </a:xfrm>
          <a:prstGeom prst="roundRect">
            <a:avLst/>
          </a:prstGeom>
          <a:solidFill>
            <a:srgbClr val="FFFF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en-US" altLang="ja-JP" sz="3600" b="1" dirty="0">
                <a:solidFill>
                  <a:srgbClr val="FF0000"/>
                </a:solidFill>
              </a:rPr>
              <a:t>Ex.</a:t>
            </a:r>
            <a:endParaRPr kumimoji="1" lang="ja-JP" altLang="en-US" sz="3600" b="1" dirty="0">
              <a:solidFill>
                <a:srgbClr val="FF0000"/>
              </a:solidFill>
            </a:endParaRPr>
          </a:p>
        </p:txBody>
      </p:sp>
      <p:sp>
        <p:nvSpPr>
          <p:cNvPr id="6" name="Rectangle 1">
            <a:extLst>
              <a:ext uri="{FF2B5EF4-FFF2-40B4-BE49-F238E27FC236}">
                <a16:creationId xmlns:a16="http://schemas.microsoft.com/office/drawing/2014/main" id="{9A456FD2-0F9E-575B-E2CC-2178E8490575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ja-JP" altLang="en-US"/>
          </a:p>
        </p:txBody>
      </p:sp>
      <p:sp>
        <p:nvSpPr>
          <p:cNvPr id="7" name="テキスト ボックス 6">
            <a:extLst>
              <a:ext uri="{FF2B5EF4-FFF2-40B4-BE49-F238E27FC236}">
                <a16:creationId xmlns:a16="http://schemas.microsoft.com/office/drawing/2014/main" id="{76E615DB-7546-C801-2453-592104FEF04E}"/>
              </a:ext>
            </a:extLst>
          </p:cNvPr>
          <p:cNvSpPr txBox="1"/>
          <p:nvPr/>
        </p:nvSpPr>
        <p:spPr>
          <a:xfrm>
            <a:off x="2308225" y="3231634"/>
            <a:ext cx="464185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endParaRPr lang="ja-JP" altLang="en-US" dirty="0"/>
          </a:p>
        </p:txBody>
      </p:sp>
      <p:sp>
        <p:nvSpPr>
          <p:cNvPr id="8" name="Rectangle 3">
            <a:extLst>
              <a:ext uri="{FF2B5EF4-FFF2-40B4-BE49-F238E27FC236}">
                <a16:creationId xmlns:a16="http://schemas.microsoft.com/office/drawing/2014/main" id="{85ACCAFD-296F-AD23-2B13-9E2AA597A8C0}"/>
              </a:ext>
            </a:extLst>
          </p:cNvPr>
          <p:cNvSpPr txBox="1">
            <a:spLocks noChangeArrowheads="1"/>
          </p:cNvSpPr>
          <p:nvPr/>
        </p:nvSpPr>
        <p:spPr>
          <a:xfrm>
            <a:off x="1915282" y="2121945"/>
            <a:ext cx="8995879" cy="2958041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00000"/>
              </a:lnSpc>
              <a:buNone/>
              <a:defRPr/>
            </a:pPr>
            <a:r>
              <a:rPr lang="en-US" altLang="ja-JP" sz="2400" kern="100" dirty="0">
                <a:effectLst/>
                <a:latin typeface="Century" panose="02040604050505020304" pitchFamily="18" charset="0"/>
                <a:cs typeface="Times New Roman" panose="02020603050405020304" pitchFamily="18" charset="0"/>
              </a:rPr>
              <a:t>Honoraria such as lecture fees</a:t>
            </a:r>
            <a:r>
              <a:rPr lang="ja-JP" altLang="en-US" sz="2400" kern="100" dirty="0">
                <a:latin typeface="Century" panose="02040604050505020304" pitchFamily="18" charset="0"/>
                <a:cs typeface="Times New Roman" panose="02020603050405020304" pitchFamily="18" charset="0"/>
              </a:rPr>
              <a:t>：</a:t>
            </a:r>
            <a:r>
              <a:rPr lang="en-US" altLang="ja-JP" sz="2400" kern="100" dirty="0">
                <a:latin typeface="Century" panose="02040604050505020304" pitchFamily="18" charset="0"/>
                <a:cs typeface="Times New Roman" panose="02020603050405020304" pitchFamily="18" charset="0"/>
              </a:rPr>
              <a:t> A</a:t>
            </a:r>
            <a:r>
              <a:rPr lang="ja-JP" altLang="en-US" sz="2400" kern="100" dirty="0">
                <a:latin typeface="Century" panose="020406040505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ja-JP" sz="2400" kern="100" dirty="0">
                <a:latin typeface="Century" panose="02040604050505020304" pitchFamily="18" charset="0"/>
                <a:cs typeface="Times New Roman" panose="02020603050405020304" pitchFamily="18" charset="0"/>
              </a:rPr>
              <a:t>pharmaceutical 	company</a:t>
            </a:r>
          </a:p>
          <a:p>
            <a:pPr marL="0" indent="0">
              <a:lnSpc>
                <a:spcPct val="200000"/>
              </a:lnSpc>
              <a:buNone/>
              <a:defRPr/>
            </a:pPr>
            <a:r>
              <a:rPr lang="en-US" altLang="ja-JP" sz="2400" kern="100" dirty="0">
                <a:latin typeface="Century" panose="02040604050505020304" pitchFamily="18" charset="0"/>
                <a:cs typeface="Times New Roman" panose="02020603050405020304" pitchFamily="18" charset="0"/>
              </a:rPr>
              <a:t>Manuscript fees : B</a:t>
            </a:r>
            <a:r>
              <a:rPr lang="ja-JP" altLang="en-US" sz="2400" kern="100" dirty="0">
                <a:latin typeface="Century" panose="020406040505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ja-JP" sz="2400" kern="100" dirty="0">
                <a:latin typeface="Century" panose="02040604050505020304" pitchFamily="18" charset="0"/>
                <a:cs typeface="Times New Roman" panose="02020603050405020304" pitchFamily="18" charset="0"/>
              </a:rPr>
              <a:t>pharmaceutical company</a:t>
            </a:r>
          </a:p>
          <a:p>
            <a:pPr marL="0" indent="0">
              <a:lnSpc>
                <a:spcPct val="200000"/>
              </a:lnSpc>
              <a:buFontTx/>
              <a:buNone/>
              <a:defRPr/>
            </a:pPr>
            <a:r>
              <a:rPr lang="en-US" altLang="ja-JP" sz="2400" kern="100" dirty="0">
                <a:latin typeface="Century" panose="02040604050505020304" pitchFamily="18" charset="0"/>
                <a:cs typeface="Times New Roman" panose="02020603050405020304" pitchFamily="18" charset="0"/>
              </a:rPr>
              <a:t>Scholarship : C</a:t>
            </a:r>
            <a:r>
              <a:rPr lang="ja-JP" altLang="en-US" sz="2400" kern="100" dirty="0">
                <a:latin typeface="Century" panose="020406040505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ja-JP" sz="2400" kern="100" dirty="0">
                <a:latin typeface="Century" panose="02040604050505020304" pitchFamily="18" charset="0"/>
                <a:cs typeface="Times New Roman" panose="02020603050405020304" pitchFamily="18" charset="0"/>
              </a:rPr>
              <a:t>pharmaceuticals</a:t>
            </a:r>
          </a:p>
          <a:p>
            <a:pPr marL="0" indent="0">
              <a:lnSpc>
                <a:spcPct val="80000"/>
              </a:lnSpc>
              <a:buFontTx/>
              <a:buNone/>
              <a:defRPr/>
            </a:pPr>
            <a:endParaRPr lang="en-US" altLang="ja-JP" sz="3600" b="1" dirty="0">
              <a:latin typeface="Century" panose="02040604050505020304" pitchFamily="18" charset="0"/>
              <a:ea typeface="ＭＳ Ｐゴシック" pitchFamily="50" charset="-128"/>
            </a:endParaRPr>
          </a:p>
        </p:txBody>
      </p:sp>
      <p:grpSp>
        <p:nvGrpSpPr>
          <p:cNvPr id="9" name="グループ化 8">
            <a:extLst>
              <a:ext uri="{FF2B5EF4-FFF2-40B4-BE49-F238E27FC236}">
                <a16:creationId xmlns:a16="http://schemas.microsoft.com/office/drawing/2014/main" id="{91A8121D-844C-49A9-8B32-E20BDB1E5C8D}"/>
              </a:ext>
            </a:extLst>
          </p:cNvPr>
          <p:cNvGrpSpPr/>
          <p:nvPr/>
        </p:nvGrpSpPr>
        <p:grpSpPr>
          <a:xfrm>
            <a:off x="9144000" y="5772150"/>
            <a:ext cx="2857501" cy="1085850"/>
            <a:chOff x="6141721" y="5772150"/>
            <a:chExt cx="2857501" cy="1085850"/>
          </a:xfrm>
        </p:grpSpPr>
        <p:sp>
          <p:nvSpPr>
            <p:cNvPr id="10" name="正方形/長方形 9">
              <a:extLst>
                <a:ext uri="{FF2B5EF4-FFF2-40B4-BE49-F238E27FC236}">
                  <a16:creationId xmlns:a16="http://schemas.microsoft.com/office/drawing/2014/main" id="{9CE95C13-FF12-3410-7730-0BD84B1C1637}"/>
                </a:ext>
              </a:extLst>
            </p:cNvPr>
            <p:cNvSpPr/>
            <p:nvPr/>
          </p:nvSpPr>
          <p:spPr>
            <a:xfrm>
              <a:off x="6141722" y="5858933"/>
              <a:ext cx="2857500" cy="846667"/>
            </a:xfrm>
            <a:prstGeom prst="rect">
              <a:avLst/>
            </a:prstGeom>
            <a:solidFill>
              <a:schemeClr val="accent5">
                <a:lumMod val="20000"/>
                <a:lumOff val="80000"/>
              </a:schemeClr>
            </a:solidFill>
            <a:ln>
              <a:solidFill>
                <a:srgbClr val="CCECF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ja-JP" altLang="en-US"/>
            </a:p>
          </p:txBody>
        </p:sp>
        <p:pic>
          <p:nvPicPr>
            <p:cNvPr id="11" name="図 10">
              <a:extLst>
                <a:ext uri="{FF2B5EF4-FFF2-40B4-BE49-F238E27FC236}">
                  <a16:creationId xmlns:a16="http://schemas.microsoft.com/office/drawing/2014/main" id="{23FE09C5-DC2C-8FEC-525F-D61F6F47BE0F}"/>
                </a:ext>
              </a:extLst>
            </p:cNvPr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6141721" y="5772150"/>
              <a:ext cx="2857500" cy="1085850"/>
            </a:xfrm>
            <a:prstGeom prst="rect">
              <a:avLst/>
            </a:prstGeom>
          </p:spPr>
        </p:pic>
      </p:grpSp>
      <p:sp>
        <p:nvSpPr>
          <p:cNvPr id="12" name="吹き出し: 四角形 2">
            <a:extLst>
              <a:ext uri="{FF2B5EF4-FFF2-40B4-BE49-F238E27FC236}">
                <a16:creationId xmlns:a16="http://schemas.microsoft.com/office/drawing/2014/main" id="{A4E0F328-4F5A-2B91-67E9-A2AB1C47CFEE}"/>
              </a:ext>
            </a:extLst>
          </p:cNvPr>
          <p:cNvSpPr/>
          <p:nvPr/>
        </p:nvSpPr>
        <p:spPr>
          <a:xfrm>
            <a:off x="2785415" y="5055075"/>
            <a:ext cx="5089807" cy="1260000"/>
          </a:xfrm>
          <a:prstGeom prst="wedgeRectCallout">
            <a:avLst>
              <a:gd name="adj1" fmla="val -22326"/>
              <a:gd name="adj2" fmla="val -76203"/>
            </a:avLst>
          </a:prstGeom>
          <a:solidFill>
            <a:srgbClr val="FFFF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kumimoji="1" lang="en-US" altLang="ja-JP" dirty="0">
                <a:solidFill>
                  <a:srgbClr val="FF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All presenters must disclose any companies with which they, their relatives, or their organizations have had a conflict of interest in the past three years.</a:t>
            </a:r>
          </a:p>
        </p:txBody>
      </p:sp>
    </p:spTree>
    <p:extLst>
      <p:ext uri="{BB962C8B-B14F-4D97-AF65-F5344CB8AC3E}">
        <p14:creationId xmlns:p14="http://schemas.microsoft.com/office/powerpoint/2010/main" val="270091566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テーマ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游ゴシック Light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游ゴシック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</TotalTime>
  <Words>162</Words>
  <Application>Microsoft Macintosh PowerPoint</Application>
  <PresentationFormat>ワイド画面</PresentationFormat>
  <Paragraphs>21</Paragraphs>
  <Slides>3</Slides>
  <Notes>0</Notes>
  <HiddenSlides>0</HiddenSlides>
  <MMClips>0</MMClips>
  <ScaleCrop>false</ScaleCrop>
  <HeadingPairs>
    <vt:vector size="6" baseType="variant">
      <vt:variant>
        <vt:lpstr>使用されているフォント</vt:lpstr>
      </vt:variant>
      <vt:variant>
        <vt:i4>5</vt:i4>
      </vt:variant>
      <vt:variant>
        <vt:lpstr>テーマ</vt:lpstr>
      </vt:variant>
      <vt:variant>
        <vt:i4>1</vt:i4>
      </vt:variant>
      <vt:variant>
        <vt:lpstr>スライド タイトル</vt:lpstr>
      </vt:variant>
      <vt:variant>
        <vt:i4>3</vt:i4>
      </vt:variant>
    </vt:vector>
  </HeadingPairs>
  <TitlesOfParts>
    <vt:vector size="9" baseType="lpstr">
      <vt:lpstr>メイリオ</vt:lpstr>
      <vt:lpstr>游ゴシック</vt:lpstr>
      <vt:lpstr>游ゴシック Light</vt:lpstr>
      <vt:lpstr>Arial</vt:lpstr>
      <vt:lpstr>Century</vt:lpstr>
      <vt:lpstr>Office テーマ</vt:lpstr>
      <vt:lpstr>PowerPoint プレゼンテーション</vt:lpstr>
      <vt:lpstr>PowerPoint プレゼンテーション</vt:lpstr>
      <vt:lpstr>PowerPoint プレゼンテーション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小島 正歳</dc:creator>
  <cp:lastModifiedBy>小島 正歳</cp:lastModifiedBy>
  <cp:revision>1</cp:revision>
  <dcterms:created xsi:type="dcterms:W3CDTF">2025-04-22T23:30:12Z</dcterms:created>
  <dcterms:modified xsi:type="dcterms:W3CDTF">2025-04-22T23:33:55Z</dcterms:modified>
</cp:coreProperties>
</file>